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25" d="100"/>
          <a:sy n="25" d="100"/>
        </p:scale>
        <p:origin x="1928" y="24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3-0142-B4E5-18ACF28C1C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33-0142-B4E5-18ACF28C1C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33-0142-B4E5-18ACF28C1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713710824"/>
        <c:axId val="709332088"/>
      </c:barChart>
      <c:catAx>
        <c:axId val="71371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9332088"/>
        <c:crosses val="autoZero"/>
        <c:auto val="1"/>
        <c:lblAlgn val="ctr"/>
        <c:lblOffset val="100"/>
        <c:noMultiLvlLbl val="0"/>
      </c:catAx>
      <c:valAx>
        <c:axId val="70933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71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0EBA2-4E61-9B4E-B893-97F49704D8FC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E07EED8-E1DA-CD48-A50B-EC1A9071E61F}">
      <dgm:prSet phldrT="[Text]"/>
      <dgm:spPr>
        <a:solidFill>
          <a:schemeClr val="tx1">
            <a:lumMod val="75000"/>
            <a:alpha val="90000"/>
          </a:schemeClr>
        </a:solidFill>
        <a:ln>
          <a:noFill/>
        </a:ln>
      </dgm:spPr>
      <dgm:t>
        <a:bodyPr/>
        <a:lstStyle/>
        <a:p>
          <a:r>
            <a:rPr lang="en-US">
              <a:latin typeface="Lucida Grande"/>
              <a:cs typeface="Lucida Grande"/>
            </a:rPr>
            <a:t>Controlled variables</a:t>
          </a:r>
          <a:endParaRPr lang="en-US" dirty="0">
            <a:latin typeface="Lucida Grande"/>
            <a:cs typeface="Lucida Grande"/>
          </a:endParaRPr>
        </a:p>
      </dgm:t>
    </dgm:pt>
    <dgm:pt modelId="{C7981773-C53F-9E4B-9529-E2DE58BC4D67}" type="parTrans" cxnId="{3ECC2106-5183-A842-A067-C8C244E0068E}">
      <dgm:prSet/>
      <dgm:spPr/>
      <dgm:t>
        <a:bodyPr/>
        <a:lstStyle/>
        <a:p>
          <a:endParaRPr lang="en-US"/>
        </a:p>
      </dgm:t>
    </dgm:pt>
    <dgm:pt modelId="{12700F93-4549-904B-B2B9-AE836EF6620A}" type="sibTrans" cxnId="{3ECC2106-5183-A842-A067-C8C244E0068E}">
      <dgm:prSet/>
      <dgm:spPr/>
      <dgm:t>
        <a:bodyPr/>
        <a:lstStyle/>
        <a:p>
          <a:endParaRPr lang="en-US"/>
        </a:p>
      </dgm:t>
    </dgm:pt>
    <dgm:pt modelId="{0482CF16-68F3-044C-924F-755651642C28}">
      <dgm:prSet phldrT="[Text]"/>
      <dgm:spPr>
        <a:solidFill>
          <a:srgbClr val="FFFFFF">
            <a:alpha val="35000"/>
          </a:srgb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These are kept the same throughout your experiments</a:t>
          </a:r>
        </a:p>
      </dgm:t>
    </dgm:pt>
    <dgm:pt modelId="{40195950-1A0D-8D48-903C-C927AEFFD9D1}" type="parTrans" cxnId="{C34E4D10-5D61-4C4A-B40E-D81E6926A65F}">
      <dgm:prSet/>
      <dgm:spPr/>
      <dgm:t>
        <a:bodyPr/>
        <a:lstStyle/>
        <a:p>
          <a:endParaRPr lang="en-US"/>
        </a:p>
      </dgm:t>
    </dgm:pt>
    <dgm:pt modelId="{F4EB8CDD-4EA6-8444-842C-BD8D939F78AE}" type="sibTrans" cxnId="{C34E4D10-5D61-4C4A-B40E-D81E6926A65F}">
      <dgm:prSet/>
      <dgm:spPr/>
      <dgm:t>
        <a:bodyPr/>
        <a:lstStyle/>
        <a:p>
          <a:endParaRPr lang="en-US"/>
        </a:p>
      </dgm:t>
    </dgm:pt>
    <dgm:pt modelId="{70F97082-68CB-9F4B-9618-6DF92ED13B50}">
      <dgm:prSet phldrT="[Text]"/>
      <dgm:spPr>
        <a:solidFill>
          <a:schemeClr val="tx1">
            <a:lumMod val="75000"/>
            <a:alpha val="70000"/>
          </a:scheme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Independent variable</a:t>
          </a:r>
        </a:p>
      </dgm:t>
    </dgm:pt>
    <dgm:pt modelId="{E1B885D1-92C5-1A4A-B2A1-83CADF793522}" type="parTrans" cxnId="{FAF95985-5C1A-C449-AC5A-C3FA4E1CB9D1}">
      <dgm:prSet/>
      <dgm:spPr/>
      <dgm:t>
        <a:bodyPr/>
        <a:lstStyle/>
        <a:p>
          <a:endParaRPr lang="en-US"/>
        </a:p>
      </dgm:t>
    </dgm:pt>
    <dgm:pt modelId="{586819A9-D403-B248-AFDE-8A514DE86CCB}" type="sibTrans" cxnId="{FAF95985-5C1A-C449-AC5A-C3FA4E1CB9D1}">
      <dgm:prSet/>
      <dgm:spPr/>
      <dgm:t>
        <a:bodyPr/>
        <a:lstStyle/>
        <a:p>
          <a:endParaRPr lang="en-US"/>
        </a:p>
      </dgm:t>
    </dgm:pt>
    <dgm:pt modelId="{EA24AFBD-F3A8-FE4D-9CA3-3D1C1E4B7325}">
      <dgm:prSet phldrT="[Text]"/>
      <dgm:spPr>
        <a:solidFill>
          <a:srgbClr val="FFFFFF">
            <a:alpha val="35000"/>
          </a:srgb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The </a:t>
          </a:r>
          <a:r>
            <a:rPr lang="en-US" b="1" dirty="0">
              <a:latin typeface="Lucida Grande"/>
              <a:cs typeface="Lucida Grande"/>
            </a:rPr>
            <a:t>one</a:t>
          </a:r>
          <a:r>
            <a:rPr lang="en-US" dirty="0">
              <a:latin typeface="Lucida Grande"/>
              <a:cs typeface="Lucida Grande"/>
            </a:rPr>
            <a:t> variable you purposely change and test</a:t>
          </a:r>
        </a:p>
      </dgm:t>
    </dgm:pt>
    <dgm:pt modelId="{70172184-3FDB-8149-8C94-28B45A87BDE4}" type="parTrans" cxnId="{2E6956C3-6F52-1F4F-9834-2CDE0004395D}">
      <dgm:prSet/>
      <dgm:spPr/>
      <dgm:t>
        <a:bodyPr/>
        <a:lstStyle/>
        <a:p>
          <a:endParaRPr lang="en-US"/>
        </a:p>
      </dgm:t>
    </dgm:pt>
    <dgm:pt modelId="{19F4A132-E6CC-1D4E-A134-1E3887313857}" type="sibTrans" cxnId="{2E6956C3-6F52-1F4F-9834-2CDE0004395D}">
      <dgm:prSet/>
      <dgm:spPr/>
      <dgm:t>
        <a:bodyPr/>
        <a:lstStyle/>
        <a:p>
          <a:endParaRPr lang="en-US"/>
        </a:p>
      </dgm:t>
    </dgm:pt>
    <dgm:pt modelId="{74218888-2185-F343-B0A8-CB5B3931DF52}">
      <dgm:prSet phldrT="[Text]"/>
      <dgm:spPr>
        <a:solidFill>
          <a:schemeClr val="tx1">
            <a:lumMod val="75000"/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Dependent variable</a:t>
          </a:r>
        </a:p>
      </dgm:t>
    </dgm:pt>
    <dgm:pt modelId="{CF07B4F3-6DA0-904C-AB8B-C11599522C2E}" type="parTrans" cxnId="{16C9277C-7BC6-1148-944A-64F2F49C401F}">
      <dgm:prSet/>
      <dgm:spPr/>
      <dgm:t>
        <a:bodyPr/>
        <a:lstStyle/>
        <a:p>
          <a:endParaRPr lang="en-US"/>
        </a:p>
      </dgm:t>
    </dgm:pt>
    <dgm:pt modelId="{32666BCC-8D23-5647-9D71-63C9DC901583}" type="sibTrans" cxnId="{16C9277C-7BC6-1148-944A-64F2F49C401F}">
      <dgm:prSet/>
      <dgm:spPr/>
      <dgm:t>
        <a:bodyPr/>
        <a:lstStyle/>
        <a:p>
          <a:endParaRPr lang="en-US"/>
        </a:p>
      </dgm:t>
    </dgm:pt>
    <dgm:pt modelId="{4D2D6E20-98FD-8840-9E69-938CC6882596}">
      <dgm:prSet phldrT="[Text]"/>
      <dgm:spPr>
        <a:solidFill>
          <a:srgbClr val="FFFFFF">
            <a:alpha val="35000"/>
          </a:srgb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The measure of change</a:t>
          </a:r>
        </a:p>
      </dgm:t>
    </dgm:pt>
    <dgm:pt modelId="{CBAC7647-A066-5B41-9745-F0DB5D415580}" type="parTrans" cxnId="{44D0CE54-91BC-5146-8A7C-1BA36A001026}">
      <dgm:prSet/>
      <dgm:spPr/>
      <dgm:t>
        <a:bodyPr/>
        <a:lstStyle/>
        <a:p>
          <a:endParaRPr lang="en-US"/>
        </a:p>
      </dgm:t>
    </dgm:pt>
    <dgm:pt modelId="{46089E0D-F6B7-9B48-8C2D-46FA89C24FF3}" type="sibTrans" cxnId="{44D0CE54-91BC-5146-8A7C-1BA36A001026}">
      <dgm:prSet/>
      <dgm:spPr/>
      <dgm:t>
        <a:bodyPr/>
        <a:lstStyle/>
        <a:p>
          <a:endParaRPr lang="en-US"/>
        </a:p>
      </dgm:t>
    </dgm:pt>
    <dgm:pt modelId="{E2A722A3-CFAE-024D-8B91-A496BEC1D286}" type="pres">
      <dgm:prSet presAssocID="{A450EBA2-4E61-9B4E-B893-97F49704D8FC}" presName="Name0" presStyleCnt="0">
        <dgm:presLayoutVars>
          <dgm:dir/>
          <dgm:animLvl val="lvl"/>
          <dgm:resizeHandles val="exact"/>
        </dgm:presLayoutVars>
      </dgm:prSet>
      <dgm:spPr/>
    </dgm:pt>
    <dgm:pt modelId="{B539BBEC-AD29-5749-96F4-AA945F945D85}" type="pres">
      <dgm:prSet presAssocID="{8E07EED8-E1DA-CD48-A50B-EC1A9071E61F}" presName="linNode" presStyleCnt="0"/>
      <dgm:spPr/>
    </dgm:pt>
    <dgm:pt modelId="{FFE2BFE5-C7F8-9A49-86D1-B919DDBA6D64}" type="pres">
      <dgm:prSet presAssocID="{8E07EED8-E1DA-CD48-A50B-EC1A9071E61F}" presName="parentText" presStyleLbl="node1" presStyleIdx="0" presStyleCnt="3">
        <dgm:presLayoutVars>
          <dgm:chMax val="1"/>
          <dgm:bulletEnabled val="1"/>
        </dgm:presLayoutVars>
      </dgm:prSet>
      <dgm:spPr>
        <a:prstGeom prst="round2SameRect">
          <a:avLst/>
        </a:prstGeom>
      </dgm:spPr>
    </dgm:pt>
    <dgm:pt modelId="{74779EDE-10CF-FA47-958F-E746D6417028}" type="pres">
      <dgm:prSet presAssocID="{8E07EED8-E1DA-CD48-A50B-EC1A9071E61F}" presName="descendantText" presStyleLbl="alignAccFollowNode1" presStyleIdx="0" presStyleCnt="3">
        <dgm:presLayoutVars>
          <dgm:bulletEnabled val="1"/>
        </dgm:presLayoutVars>
      </dgm:prSet>
      <dgm:spPr/>
    </dgm:pt>
    <dgm:pt modelId="{6157C8C3-2FDD-1242-BE23-89DC01BF2EBF}" type="pres">
      <dgm:prSet presAssocID="{12700F93-4549-904B-B2B9-AE836EF6620A}" presName="sp" presStyleCnt="0"/>
      <dgm:spPr/>
    </dgm:pt>
    <dgm:pt modelId="{E9FE223B-2DDA-9042-8136-B33A91BEF06D}" type="pres">
      <dgm:prSet presAssocID="{70F97082-68CB-9F4B-9618-6DF92ED13B50}" presName="linNode" presStyleCnt="0"/>
      <dgm:spPr/>
    </dgm:pt>
    <dgm:pt modelId="{BC11DAC6-B305-0A4E-90BE-B968DC8A00CD}" type="pres">
      <dgm:prSet presAssocID="{70F97082-68CB-9F4B-9618-6DF92ED13B50}" presName="parentText" presStyleLbl="node1" presStyleIdx="1" presStyleCnt="3">
        <dgm:presLayoutVars>
          <dgm:chMax val="1"/>
          <dgm:bulletEnabled val="1"/>
        </dgm:presLayoutVars>
      </dgm:prSet>
      <dgm:spPr>
        <a:prstGeom prst="round2SameRect">
          <a:avLst/>
        </a:prstGeom>
      </dgm:spPr>
    </dgm:pt>
    <dgm:pt modelId="{D179F3CB-62C3-4344-A573-D12CF8A109B1}" type="pres">
      <dgm:prSet presAssocID="{70F97082-68CB-9F4B-9618-6DF92ED13B50}" presName="descendantText" presStyleLbl="alignAccFollowNode1" presStyleIdx="1" presStyleCnt="3">
        <dgm:presLayoutVars>
          <dgm:bulletEnabled val="1"/>
        </dgm:presLayoutVars>
      </dgm:prSet>
      <dgm:spPr/>
    </dgm:pt>
    <dgm:pt modelId="{860595A1-601F-1D45-9E91-8B651EF39F73}" type="pres">
      <dgm:prSet presAssocID="{586819A9-D403-B248-AFDE-8A514DE86CCB}" presName="sp" presStyleCnt="0"/>
      <dgm:spPr/>
    </dgm:pt>
    <dgm:pt modelId="{614FBF40-E10C-D24B-A117-9419DDEF8951}" type="pres">
      <dgm:prSet presAssocID="{74218888-2185-F343-B0A8-CB5B3931DF52}" presName="linNode" presStyleCnt="0"/>
      <dgm:spPr/>
    </dgm:pt>
    <dgm:pt modelId="{C110ED15-3427-CD4C-AF89-685F32025C91}" type="pres">
      <dgm:prSet presAssocID="{74218888-2185-F343-B0A8-CB5B3931DF52}" presName="parentText" presStyleLbl="node1" presStyleIdx="2" presStyleCnt="3" custLinFactNeighborX="0" custLinFactNeighborY="152">
        <dgm:presLayoutVars>
          <dgm:chMax val="1"/>
          <dgm:bulletEnabled val="1"/>
        </dgm:presLayoutVars>
      </dgm:prSet>
      <dgm:spPr>
        <a:prstGeom prst="round2SameRect">
          <a:avLst/>
        </a:prstGeom>
      </dgm:spPr>
    </dgm:pt>
    <dgm:pt modelId="{BD18E82F-EEF4-8741-A654-7D7FD41C863D}" type="pres">
      <dgm:prSet presAssocID="{74218888-2185-F343-B0A8-CB5B3931DF5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ECC2106-5183-A842-A067-C8C244E0068E}" srcId="{A450EBA2-4E61-9B4E-B893-97F49704D8FC}" destId="{8E07EED8-E1DA-CD48-A50B-EC1A9071E61F}" srcOrd="0" destOrd="0" parTransId="{C7981773-C53F-9E4B-9529-E2DE58BC4D67}" sibTransId="{12700F93-4549-904B-B2B9-AE836EF6620A}"/>
    <dgm:cxn modelId="{AE26AD08-4A87-FF49-9BC7-CA9B3299CA25}" type="presOf" srcId="{70F97082-68CB-9F4B-9618-6DF92ED13B50}" destId="{BC11DAC6-B305-0A4E-90BE-B968DC8A00CD}" srcOrd="0" destOrd="0" presId="urn:microsoft.com/office/officeart/2005/8/layout/vList5"/>
    <dgm:cxn modelId="{C34E4D10-5D61-4C4A-B40E-D81E6926A65F}" srcId="{8E07EED8-E1DA-CD48-A50B-EC1A9071E61F}" destId="{0482CF16-68F3-044C-924F-755651642C28}" srcOrd="0" destOrd="0" parTransId="{40195950-1A0D-8D48-903C-C927AEFFD9D1}" sibTransId="{F4EB8CDD-4EA6-8444-842C-BD8D939F78AE}"/>
    <dgm:cxn modelId="{CFC5DE33-BF26-A84A-BADB-3165CC93719E}" type="presOf" srcId="{8E07EED8-E1DA-CD48-A50B-EC1A9071E61F}" destId="{FFE2BFE5-C7F8-9A49-86D1-B919DDBA6D64}" srcOrd="0" destOrd="0" presId="urn:microsoft.com/office/officeart/2005/8/layout/vList5"/>
    <dgm:cxn modelId="{D2B69838-8043-5E4B-BEC9-1E78E3E4FFF8}" type="presOf" srcId="{0482CF16-68F3-044C-924F-755651642C28}" destId="{74779EDE-10CF-FA47-958F-E746D6417028}" srcOrd="0" destOrd="0" presId="urn:microsoft.com/office/officeart/2005/8/layout/vList5"/>
    <dgm:cxn modelId="{5E3F5F54-1FF2-104B-8CC8-5FE8B80F0FDC}" type="presOf" srcId="{EA24AFBD-F3A8-FE4D-9CA3-3D1C1E4B7325}" destId="{D179F3CB-62C3-4344-A573-D12CF8A109B1}" srcOrd="0" destOrd="0" presId="urn:microsoft.com/office/officeart/2005/8/layout/vList5"/>
    <dgm:cxn modelId="{44D0CE54-91BC-5146-8A7C-1BA36A001026}" srcId="{74218888-2185-F343-B0A8-CB5B3931DF52}" destId="{4D2D6E20-98FD-8840-9E69-938CC6882596}" srcOrd="0" destOrd="0" parTransId="{CBAC7647-A066-5B41-9745-F0DB5D415580}" sibTransId="{46089E0D-F6B7-9B48-8C2D-46FA89C24FF3}"/>
    <dgm:cxn modelId="{F1652A56-157E-C143-A886-7910DEEBA2D1}" type="presOf" srcId="{4D2D6E20-98FD-8840-9E69-938CC6882596}" destId="{BD18E82F-EEF4-8741-A654-7D7FD41C863D}" srcOrd="0" destOrd="0" presId="urn:microsoft.com/office/officeart/2005/8/layout/vList5"/>
    <dgm:cxn modelId="{F9AE5B78-4CF0-064F-9921-93E8A2ADBB72}" type="presOf" srcId="{74218888-2185-F343-B0A8-CB5B3931DF52}" destId="{C110ED15-3427-CD4C-AF89-685F32025C91}" srcOrd="0" destOrd="0" presId="urn:microsoft.com/office/officeart/2005/8/layout/vList5"/>
    <dgm:cxn modelId="{16C9277C-7BC6-1148-944A-64F2F49C401F}" srcId="{A450EBA2-4E61-9B4E-B893-97F49704D8FC}" destId="{74218888-2185-F343-B0A8-CB5B3931DF52}" srcOrd="2" destOrd="0" parTransId="{CF07B4F3-6DA0-904C-AB8B-C11599522C2E}" sibTransId="{32666BCC-8D23-5647-9D71-63C9DC901583}"/>
    <dgm:cxn modelId="{FAF95985-5C1A-C449-AC5A-C3FA4E1CB9D1}" srcId="{A450EBA2-4E61-9B4E-B893-97F49704D8FC}" destId="{70F97082-68CB-9F4B-9618-6DF92ED13B50}" srcOrd="1" destOrd="0" parTransId="{E1B885D1-92C5-1A4A-B2A1-83CADF793522}" sibTransId="{586819A9-D403-B248-AFDE-8A514DE86CCB}"/>
    <dgm:cxn modelId="{2E6956C3-6F52-1F4F-9834-2CDE0004395D}" srcId="{70F97082-68CB-9F4B-9618-6DF92ED13B50}" destId="{EA24AFBD-F3A8-FE4D-9CA3-3D1C1E4B7325}" srcOrd="0" destOrd="0" parTransId="{70172184-3FDB-8149-8C94-28B45A87BDE4}" sibTransId="{19F4A132-E6CC-1D4E-A134-1E3887313857}"/>
    <dgm:cxn modelId="{2E5ABCF8-6CA0-634C-AD27-F97ECB83ABF0}" type="presOf" srcId="{A450EBA2-4E61-9B4E-B893-97F49704D8FC}" destId="{E2A722A3-CFAE-024D-8B91-A496BEC1D286}" srcOrd="0" destOrd="0" presId="urn:microsoft.com/office/officeart/2005/8/layout/vList5"/>
    <dgm:cxn modelId="{121C75CE-ED03-2E40-A397-B4FBD0666CB2}" type="presParOf" srcId="{E2A722A3-CFAE-024D-8B91-A496BEC1D286}" destId="{B539BBEC-AD29-5749-96F4-AA945F945D85}" srcOrd="0" destOrd="0" presId="urn:microsoft.com/office/officeart/2005/8/layout/vList5"/>
    <dgm:cxn modelId="{F1FBA70B-54A2-444D-AAB3-617DE9CF8F2A}" type="presParOf" srcId="{B539BBEC-AD29-5749-96F4-AA945F945D85}" destId="{FFE2BFE5-C7F8-9A49-86D1-B919DDBA6D64}" srcOrd="0" destOrd="0" presId="urn:microsoft.com/office/officeart/2005/8/layout/vList5"/>
    <dgm:cxn modelId="{929303F0-5603-7344-8147-8609AE34E23B}" type="presParOf" srcId="{B539BBEC-AD29-5749-96F4-AA945F945D85}" destId="{74779EDE-10CF-FA47-958F-E746D6417028}" srcOrd="1" destOrd="0" presId="urn:microsoft.com/office/officeart/2005/8/layout/vList5"/>
    <dgm:cxn modelId="{F9943AF0-5FEF-BA4A-A523-2626EF9AAAA5}" type="presParOf" srcId="{E2A722A3-CFAE-024D-8B91-A496BEC1D286}" destId="{6157C8C3-2FDD-1242-BE23-89DC01BF2EBF}" srcOrd="1" destOrd="0" presId="urn:microsoft.com/office/officeart/2005/8/layout/vList5"/>
    <dgm:cxn modelId="{F322E766-6897-C64D-AD6D-3856D4F7C6C0}" type="presParOf" srcId="{E2A722A3-CFAE-024D-8B91-A496BEC1D286}" destId="{E9FE223B-2DDA-9042-8136-B33A91BEF06D}" srcOrd="2" destOrd="0" presId="urn:microsoft.com/office/officeart/2005/8/layout/vList5"/>
    <dgm:cxn modelId="{78D56174-906E-A94D-9E6B-A9E5A7188EFC}" type="presParOf" srcId="{E9FE223B-2DDA-9042-8136-B33A91BEF06D}" destId="{BC11DAC6-B305-0A4E-90BE-B968DC8A00CD}" srcOrd="0" destOrd="0" presId="urn:microsoft.com/office/officeart/2005/8/layout/vList5"/>
    <dgm:cxn modelId="{CC7CA138-33A0-EA43-88ED-118080195751}" type="presParOf" srcId="{E9FE223B-2DDA-9042-8136-B33A91BEF06D}" destId="{D179F3CB-62C3-4344-A573-D12CF8A109B1}" srcOrd="1" destOrd="0" presId="urn:microsoft.com/office/officeart/2005/8/layout/vList5"/>
    <dgm:cxn modelId="{0C0397D7-B1C6-DF47-8570-EB9B6204C70F}" type="presParOf" srcId="{E2A722A3-CFAE-024D-8B91-A496BEC1D286}" destId="{860595A1-601F-1D45-9E91-8B651EF39F73}" srcOrd="3" destOrd="0" presId="urn:microsoft.com/office/officeart/2005/8/layout/vList5"/>
    <dgm:cxn modelId="{358CDDEF-9D7C-6D4E-8C97-AA6F2A644B52}" type="presParOf" srcId="{E2A722A3-CFAE-024D-8B91-A496BEC1D286}" destId="{614FBF40-E10C-D24B-A117-9419DDEF8951}" srcOrd="4" destOrd="0" presId="urn:microsoft.com/office/officeart/2005/8/layout/vList5"/>
    <dgm:cxn modelId="{2B3504CE-0CA6-3B4E-BA28-E0C7C4AC0D0C}" type="presParOf" srcId="{614FBF40-E10C-D24B-A117-9419DDEF8951}" destId="{C110ED15-3427-CD4C-AF89-685F32025C91}" srcOrd="0" destOrd="0" presId="urn:microsoft.com/office/officeart/2005/8/layout/vList5"/>
    <dgm:cxn modelId="{6DA16B89-9660-E845-9152-5A434CAAF168}" type="presParOf" srcId="{614FBF40-E10C-D24B-A117-9419DDEF8951}" destId="{BD18E82F-EEF4-8741-A654-7D7FD41C86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29385-6417-474F-833F-91BEC0222DBA}" type="doc">
      <dgm:prSet loTypeId="urn:microsoft.com/office/officeart/2005/8/layout/process4" loCatId="process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04DCA39C-4CDC-654E-8D08-77CA6A14E5D2}">
      <dgm:prSet phldrT="[Text]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Step 1</a:t>
          </a:r>
        </a:p>
      </dgm:t>
    </dgm:pt>
    <dgm:pt modelId="{E3ED041C-5C84-A849-90FF-D930F6E263BE}" type="parTrans" cxnId="{E332DBE3-BD9C-C44D-9306-20EF8748B195}">
      <dgm:prSet/>
      <dgm:spPr/>
      <dgm:t>
        <a:bodyPr/>
        <a:lstStyle/>
        <a:p>
          <a:endParaRPr lang="en-US"/>
        </a:p>
      </dgm:t>
    </dgm:pt>
    <dgm:pt modelId="{304B003E-8128-DF42-98B6-89E1741DC979}" type="sibTrans" cxnId="{E332DBE3-BD9C-C44D-9306-20EF8748B195}">
      <dgm:prSet/>
      <dgm:spPr/>
      <dgm:t>
        <a:bodyPr/>
        <a:lstStyle/>
        <a:p>
          <a:endParaRPr lang="en-US"/>
        </a:p>
      </dgm:t>
    </dgm:pt>
    <dgm:pt modelId="{20316D75-A0E5-334F-B494-3204E34F9DDD}">
      <dgm:prSet phldrT="[Text]" phldr="1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3600" dirty="0">
            <a:latin typeface="Lucida Grande"/>
            <a:cs typeface="Lucida Grande"/>
          </a:endParaRPr>
        </a:p>
      </dgm:t>
    </dgm:pt>
    <dgm:pt modelId="{62326186-4D3E-8647-BCDD-441A27354DF6}" type="parTrans" cxnId="{7672A09A-9E9A-BF4C-81DA-9318DA4A9884}">
      <dgm:prSet/>
      <dgm:spPr/>
      <dgm:t>
        <a:bodyPr/>
        <a:lstStyle/>
        <a:p>
          <a:endParaRPr lang="en-US"/>
        </a:p>
      </dgm:t>
    </dgm:pt>
    <dgm:pt modelId="{67B19930-42CA-5B49-BD8B-2ED8CBE78C19}" type="sibTrans" cxnId="{7672A09A-9E9A-BF4C-81DA-9318DA4A9884}">
      <dgm:prSet/>
      <dgm:spPr/>
      <dgm:t>
        <a:bodyPr/>
        <a:lstStyle/>
        <a:p>
          <a:endParaRPr lang="en-US"/>
        </a:p>
      </dgm:t>
    </dgm:pt>
    <dgm:pt modelId="{35757CD8-28AA-054F-A0C5-9E0947FF62E2}">
      <dgm:prSet phldrT="[Text]"/>
      <dgm:spPr>
        <a:solidFill>
          <a:schemeClr val="accent1">
            <a:alpha val="70000"/>
          </a:schemeClr>
        </a:solidFill>
      </dgm:spPr>
      <dgm:t>
        <a:bodyPr/>
        <a:lstStyle/>
        <a:p>
          <a:r>
            <a:rPr lang="en-US" dirty="0"/>
            <a:t>Step 2</a:t>
          </a:r>
        </a:p>
      </dgm:t>
    </dgm:pt>
    <dgm:pt modelId="{DCF54C6B-1C60-0448-BFB9-A034C9B7CC19}" type="parTrans" cxnId="{3D4FEE96-55CA-E54C-BBB3-C8C299172492}">
      <dgm:prSet/>
      <dgm:spPr/>
      <dgm:t>
        <a:bodyPr/>
        <a:lstStyle/>
        <a:p>
          <a:endParaRPr lang="en-US"/>
        </a:p>
      </dgm:t>
    </dgm:pt>
    <dgm:pt modelId="{6ED24F33-3FD8-5047-8D67-E464AC0D4BE0}" type="sibTrans" cxnId="{3D4FEE96-55CA-E54C-BBB3-C8C299172492}">
      <dgm:prSet/>
      <dgm:spPr/>
      <dgm:t>
        <a:bodyPr/>
        <a:lstStyle/>
        <a:p>
          <a:endParaRPr lang="en-US"/>
        </a:p>
      </dgm:t>
    </dgm:pt>
    <dgm:pt modelId="{11532A32-CF3A-D148-8BC1-B01B40D51BC1}">
      <dgm:prSet phldrT="[Text]" phldr="1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3600" dirty="0">
            <a:latin typeface="Lucida Grande"/>
            <a:cs typeface="Lucida Grande"/>
          </a:endParaRPr>
        </a:p>
      </dgm:t>
    </dgm:pt>
    <dgm:pt modelId="{DEDFC93E-FA41-B447-940B-09E0754AC5E7}" type="parTrans" cxnId="{753F5AE4-78B5-194F-B123-80DBEEB6ABE1}">
      <dgm:prSet/>
      <dgm:spPr/>
      <dgm:t>
        <a:bodyPr/>
        <a:lstStyle/>
        <a:p>
          <a:endParaRPr lang="en-US"/>
        </a:p>
      </dgm:t>
    </dgm:pt>
    <dgm:pt modelId="{627B9904-D2A7-EB4B-8407-11403474F9D9}" type="sibTrans" cxnId="{753F5AE4-78B5-194F-B123-80DBEEB6ABE1}">
      <dgm:prSet/>
      <dgm:spPr/>
      <dgm:t>
        <a:bodyPr/>
        <a:lstStyle/>
        <a:p>
          <a:endParaRPr lang="en-US"/>
        </a:p>
      </dgm:t>
    </dgm:pt>
    <dgm:pt modelId="{51169BB6-AB92-744F-AEED-AD454FD3666B}">
      <dgm:prSet phldrT="[Text]"/>
      <dgm:spPr>
        <a:solidFill>
          <a:schemeClr val="accent1">
            <a:alpha val="70000"/>
          </a:schemeClr>
        </a:solidFill>
      </dgm:spPr>
      <dgm:t>
        <a:bodyPr/>
        <a:lstStyle/>
        <a:p>
          <a:r>
            <a:rPr lang="en-US" dirty="0">
              <a:latin typeface="Lucida Grande"/>
              <a:cs typeface="Lucida Grande"/>
            </a:rPr>
            <a:t>Step 3</a:t>
          </a:r>
        </a:p>
      </dgm:t>
    </dgm:pt>
    <dgm:pt modelId="{910B8F95-D4E7-1A4B-98F2-4D1211CDEFC6}" type="parTrans" cxnId="{4A03CF96-F24B-F147-AFA7-BD79DC39FE8B}">
      <dgm:prSet/>
      <dgm:spPr/>
      <dgm:t>
        <a:bodyPr/>
        <a:lstStyle/>
        <a:p>
          <a:endParaRPr lang="en-US"/>
        </a:p>
      </dgm:t>
    </dgm:pt>
    <dgm:pt modelId="{C1D8DA28-6939-854F-8333-1949CBF94342}" type="sibTrans" cxnId="{4A03CF96-F24B-F147-AFA7-BD79DC39FE8B}">
      <dgm:prSet/>
      <dgm:spPr/>
      <dgm:t>
        <a:bodyPr/>
        <a:lstStyle/>
        <a:p>
          <a:endParaRPr lang="en-US"/>
        </a:p>
      </dgm:t>
    </dgm:pt>
    <dgm:pt modelId="{F0125C3C-4772-6042-8FC2-BA9109D13205}">
      <dgm:prSet phldrT="[Text]" phldr="1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3600" dirty="0">
            <a:latin typeface="Lucida Grande"/>
            <a:cs typeface="Lucida Grande"/>
          </a:endParaRPr>
        </a:p>
      </dgm:t>
    </dgm:pt>
    <dgm:pt modelId="{C2311586-24F8-5849-8D43-99A28A6261E4}" type="parTrans" cxnId="{4B9E1667-2085-8043-98A2-61DE5FC6CDDC}">
      <dgm:prSet/>
      <dgm:spPr/>
      <dgm:t>
        <a:bodyPr/>
        <a:lstStyle/>
        <a:p>
          <a:endParaRPr lang="en-US"/>
        </a:p>
      </dgm:t>
    </dgm:pt>
    <dgm:pt modelId="{BE0D7AAF-452F-5243-ABCE-60DE1CFB4E71}" type="sibTrans" cxnId="{4B9E1667-2085-8043-98A2-61DE5FC6CDDC}">
      <dgm:prSet/>
      <dgm:spPr/>
      <dgm:t>
        <a:bodyPr/>
        <a:lstStyle/>
        <a:p>
          <a:endParaRPr lang="en-US"/>
        </a:p>
      </dgm:t>
    </dgm:pt>
    <dgm:pt modelId="{1E7A74B8-8BC7-914B-A7A8-C9EDF1A24B56}" type="pres">
      <dgm:prSet presAssocID="{B8529385-6417-474F-833F-91BEC0222DBA}" presName="Name0" presStyleCnt="0">
        <dgm:presLayoutVars>
          <dgm:dir/>
          <dgm:animLvl val="lvl"/>
          <dgm:resizeHandles val="exact"/>
        </dgm:presLayoutVars>
      </dgm:prSet>
      <dgm:spPr/>
    </dgm:pt>
    <dgm:pt modelId="{07DAFC9F-1A2B-6446-9745-0FCD04A54EAC}" type="pres">
      <dgm:prSet presAssocID="{51169BB6-AB92-744F-AEED-AD454FD3666B}" presName="boxAndChildren" presStyleCnt="0"/>
      <dgm:spPr/>
    </dgm:pt>
    <dgm:pt modelId="{52FBA833-EF47-1945-BA50-3C65FAC4C530}" type="pres">
      <dgm:prSet presAssocID="{51169BB6-AB92-744F-AEED-AD454FD3666B}" presName="parentTextBox" presStyleLbl="node1" presStyleIdx="0" presStyleCnt="3"/>
      <dgm:spPr/>
    </dgm:pt>
    <dgm:pt modelId="{B983A039-2C33-4242-813A-A288BEC84DC6}" type="pres">
      <dgm:prSet presAssocID="{51169BB6-AB92-744F-AEED-AD454FD3666B}" presName="entireBox" presStyleLbl="node1" presStyleIdx="0" presStyleCnt="3"/>
      <dgm:spPr/>
    </dgm:pt>
    <dgm:pt modelId="{03AD1342-537C-664A-A3CA-684E4E01FC0D}" type="pres">
      <dgm:prSet presAssocID="{51169BB6-AB92-744F-AEED-AD454FD3666B}" presName="descendantBox" presStyleCnt="0"/>
      <dgm:spPr/>
    </dgm:pt>
    <dgm:pt modelId="{15086B09-5B68-924B-A07E-10EC620CC7B2}" type="pres">
      <dgm:prSet presAssocID="{F0125C3C-4772-6042-8FC2-BA9109D13205}" presName="childTextBox" presStyleLbl="fgAccFollowNode1" presStyleIdx="0" presStyleCnt="3">
        <dgm:presLayoutVars>
          <dgm:bulletEnabled val="1"/>
        </dgm:presLayoutVars>
      </dgm:prSet>
      <dgm:spPr/>
    </dgm:pt>
    <dgm:pt modelId="{F219443F-2211-3944-94CE-7631AE6BABBA}" type="pres">
      <dgm:prSet presAssocID="{6ED24F33-3FD8-5047-8D67-E464AC0D4BE0}" presName="sp" presStyleCnt="0"/>
      <dgm:spPr/>
    </dgm:pt>
    <dgm:pt modelId="{2A1EC17A-29C0-7C43-A3C2-B0E644730344}" type="pres">
      <dgm:prSet presAssocID="{35757CD8-28AA-054F-A0C5-9E0947FF62E2}" presName="arrowAndChildren" presStyleCnt="0"/>
      <dgm:spPr/>
    </dgm:pt>
    <dgm:pt modelId="{BEF850B8-18CD-FC4E-81EE-277C0083AAAA}" type="pres">
      <dgm:prSet presAssocID="{35757CD8-28AA-054F-A0C5-9E0947FF62E2}" presName="parentTextArrow" presStyleLbl="node1" presStyleIdx="0" presStyleCnt="3"/>
      <dgm:spPr/>
    </dgm:pt>
    <dgm:pt modelId="{86CDCA3A-0F27-BC4A-98F7-7694820ADF5B}" type="pres">
      <dgm:prSet presAssocID="{35757CD8-28AA-054F-A0C5-9E0947FF62E2}" presName="arrow" presStyleLbl="node1" presStyleIdx="1" presStyleCnt="3"/>
      <dgm:spPr/>
    </dgm:pt>
    <dgm:pt modelId="{36FD251B-0139-AB4E-A961-6FB7F582784E}" type="pres">
      <dgm:prSet presAssocID="{35757CD8-28AA-054F-A0C5-9E0947FF62E2}" presName="descendantArrow" presStyleCnt="0"/>
      <dgm:spPr/>
    </dgm:pt>
    <dgm:pt modelId="{59B73828-D693-8041-9BCF-1F173AECBDB3}" type="pres">
      <dgm:prSet presAssocID="{11532A32-CF3A-D148-8BC1-B01B40D51BC1}" presName="childTextArrow" presStyleLbl="fgAccFollowNode1" presStyleIdx="1" presStyleCnt="3">
        <dgm:presLayoutVars>
          <dgm:bulletEnabled val="1"/>
        </dgm:presLayoutVars>
      </dgm:prSet>
      <dgm:spPr/>
    </dgm:pt>
    <dgm:pt modelId="{05C57FB2-6FA4-814A-97A6-BDB5700FAC0C}" type="pres">
      <dgm:prSet presAssocID="{304B003E-8128-DF42-98B6-89E1741DC979}" presName="sp" presStyleCnt="0"/>
      <dgm:spPr/>
    </dgm:pt>
    <dgm:pt modelId="{1581B09B-59DE-A541-B7E5-EA83C4F801DB}" type="pres">
      <dgm:prSet presAssocID="{04DCA39C-4CDC-654E-8D08-77CA6A14E5D2}" presName="arrowAndChildren" presStyleCnt="0"/>
      <dgm:spPr/>
    </dgm:pt>
    <dgm:pt modelId="{827F1C5E-271F-A148-9B06-B9BAA4AAD1CA}" type="pres">
      <dgm:prSet presAssocID="{04DCA39C-4CDC-654E-8D08-77CA6A14E5D2}" presName="parentTextArrow" presStyleLbl="node1" presStyleIdx="1" presStyleCnt="3"/>
      <dgm:spPr/>
    </dgm:pt>
    <dgm:pt modelId="{AC088E73-470E-9A4C-B3DB-AA6D2E980A8A}" type="pres">
      <dgm:prSet presAssocID="{04DCA39C-4CDC-654E-8D08-77CA6A14E5D2}" presName="arrow" presStyleLbl="node1" presStyleIdx="2" presStyleCnt="3"/>
      <dgm:spPr/>
    </dgm:pt>
    <dgm:pt modelId="{E47B2E4E-5957-1941-965D-046234F1EBF4}" type="pres">
      <dgm:prSet presAssocID="{04DCA39C-4CDC-654E-8D08-77CA6A14E5D2}" presName="descendantArrow" presStyleCnt="0"/>
      <dgm:spPr/>
    </dgm:pt>
    <dgm:pt modelId="{B877DFE2-58C7-854F-B4D3-0CDB43777EB5}" type="pres">
      <dgm:prSet presAssocID="{20316D75-A0E5-334F-B494-3204E34F9DDD}" presName="childTextArrow" presStyleLbl="fgAccFollowNode1" presStyleIdx="2" presStyleCnt="3" custLinFactNeighborX="-13893">
        <dgm:presLayoutVars>
          <dgm:bulletEnabled val="1"/>
        </dgm:presLayoutVars>
      </dgm:prSet>
      <dgm:spPr/>
    </dgm:pt>
  </dgm:ptLst>
  <dgm:cxnLst>
    <dgm:cxn modelId="{31EAD13D-20FD-0646-BA90-155B46DD3AAB}" type="presOf" srcId="{35757CD8-28AA-054F-A0C5-9E0947FF62E2}" destId="{BEF850B8-18CD-FC4E-81EE-277C0083AAAA}" srcOrd="0" destOrd="0" presId="urn:microsoft.com/office/officeart/2005/8/layout/process4"/>
    <dgm:cxn modelId="{7532D346-2767-C04C-ADAC-C528A94F79A9}" type="presOf" srcId="{51169BB6-AB92-744F-AEED-AD454FD3666B}" destId="{52FBA833-EF47-1945-BA50-3C65FAC4C530}" srcOrd="0" destOrd="0" presId="urn:microsoft.com/office/officeart/2005/8/layout/process4"/>
    <dgm:cxn modelId="{6DC1E15E-1D7D-E74A-BCEE-30CD62A64A86}" type="presOf" srcId="{35757CD8-28AA-054F-A0C5-9E0947FF62E2}" destId="{86CDCA3A-0F27-BC4A-98F7-7694820ADF5B}" srcOrd="1" destOrd="0" presId="urn:microsoft.com/office/officeart/2005/8/layout/process4"/>
    <dgm:cxn modelId="{4B9E1667-2085-8043-98A2-61DE5FC6CDDC}" srcId="{51169BB6-AB92-744F-AEED-AD454FD3666B}" destId="{F0125C3C-4772-6042-8FC2-BA9109D13205}" srcOrd="0" destOrd="0" parTransId="{C2311586-24F8-5849-8D43-99A28A6261E4}" sibTransId="{BE0D7AAF-452F-5243-ABCE-60DE1CFB4E71}"/>
    <dgm:cxn modelId="{DCCF8A7A-6CF2-0D4E-8F8F-FA2949F30ADB}" type="presOf" srcId="{51169BB6-AB92-744F-AEED-AD454FD3666B}" destId="{B983A039-2C33-4242-813A-A288BEC84DC6}" srcOrd="1" destOrd="0" presId="urn:microsoft.com/office/officeart/2005/8/layout/process4"/>
    <dgm:cxn modelId="{4A03CF96-F24B-F147-AFA7-BD79DC39FE8B}" srcId="{B8529385-6417-474F-833F-91BEC0222DBA}" destId="{51169BB6-AB92-744F-AEED-AD454FD3666B}" srcOrd="2" destOrd="0" parTransId="{910B8F95-D4E7-1A4B-98F2-4D1211CDEFC6}" sibTransId="{C1D8DA28-6939-854F-8333-1949CBF94342}"/>
    <dgm:cxn modelId="{3D4FEE96-55CA-E54C-BBB3-C8C299172492}" srcId="{B8529385-6417-474F-833F-91BEC0222DBA}" destId="{35757CD8-28AA-054F-A0C5-9E0947FF62E2}" srcOrd="1" destOrd="0" parTransId="{DCF54C6B-1C60-0448-BFB9-A034C9B7CC19}" sibTransId="{6ED24F33-3FD8-5047-8D67-E464AC0D4BE0}"/>
    <dgm:cxn modelId="{7672A09A-9E9A-BF4C-81DA-9318DA4A9884}" srcId="{04DCA39C-4CDC-654E-8D08-77CA6A14E5D2}" destId="{20316D75-A0E5-334F-B494-3204E34F9DDD}" srcOrd="0" destOrd="0" parTransId="{62326186-4D3E-8647-BCDD-441A27354DF6}" sibTransId="{67B19930-42CA-5B49-BD8B-2ED8CBE78C19}"/>
    <dgm:cxn modelId="{EFECFF9E-8CE5-A645-87C0-9D826AF3DEF3}" type="presOf" srcId="{11532A32-CF3A-D148-8BC1-B01B40D51BC1}" destId="{59B73828-D693-8041-9BCF-1F173AECBDB3}" srcOrd="0" destOrd="0" presId="urn:microsoft.com/office/officeart/2005/8/layout/process4"/>
    <dgm:cxn modelId="{64C65A9F-DC68-3C40-948C-877B8AB28F7F}" type="presOf" srcId="{20316D75-A0E5-334F-B494-3204E34F9DDD}" destId="{B877DFE2-58C7-854F-B4D3-0CDB43777EB5}" srcOrd="0" destOrd="0" presId="urn:microsoft.com/office/officeart/2005/8/layout/process4"/>
    <dgm:cxn modelId="{06A126A9-9170-5049-B87A-79D8DDA8F2D1}" type="presOf" srcId="{B8529385-6417-474F-833F-91BEC0222DBA}" destId="{1E7A74B8-8BC7-914B-A7A8-C9EDF1A24B56}" srcOrd="0" destOrd="0" presId="urn:microsoft.com/office/officeart/2005/8/layout/process4"/>
    <dgm:cxn modelId="{A0DA63DF-D647-2545-8494-F13D62669860}" type="presOf" srcId="{04DCA39C-4CDC-654E-8D08-77CA6A14E5D2}" destId="{AC088E73-470E-9A4C-B3DB-AA6D2E980A8A}" srcOrd="1" destOrd="0" presId="urn:microsoft.com/office/officeart/2005/8/layout/process4"/>
    <dgm:cxn modelId="{4988AAE3-77FB-2446-8D58-33E6A8CE8B91}" type="presOf" srcId="{04DCA39C-4CDC-654E-8D08-77CA6A14E5D2}" destId="{827F1C5E-271F-A148-9B06-B9BAA4AAD1CA}" srcOrd="0" destOrd="0" presId="urn:microsoft.com/office/officeart/2005/8/layout/process4"/>
    <dgm:cxn modelId="{E332DBE3-BD9C-C44D-9306-20EF8748B195}" srcId="{B8529385-6417-474F-833F-91BEC0222DBA}" destId="{04DCA39C-4CDC-654E-8D08-77CA6A14E5D2}" srcOrd="0" destOrd="0" parTransId="{E3ED041C-5C84-A849-90FF-D930F6E263BE}" sibTransId="{304B003E-8128-DF42-98B6-89E1741DC979}"/>
    <dgm:cxn modelId="{753F5AE4-78B5-194F-B123-80DBEEB6ABE1}" srcId="{35757CD8-28AA-054F-A0C5-9E0947FF62E2}" destId="{11532A32-CF3A-D148-8BC1-B01B40D51BC1}" srcOrd="0" destOrd="0" parTransId="{DEDFC93E-FA41-B447-940B-09E0754AC5E7}" sibTransId="{627B9904-D2A7-EB4B-8407-11403474F9D9}"/>
    <dgm:cxn modelId="{24557CE9-2B00-5F4C-ACD1-E250534B497D}" type="presOf" srcId="{F0125C3C-4772-6042-8FC2-BA9109D13205}" destId="{15086B09-5B68-924B-A07E-10EC620CC7B2}" srcOrd="0" destOrd="0" presId="urn:microsoft.com/office/officeart/2005/8/layout/process4"/>
    <dgm:cxn modelId="{EB8CCAED-1376-D84B-B49B-0E30ACA8B1B1}" type="presParOf" srcId="{1E7A74B8-8BC7-914B-A7A8-C9EDF1A24B56}" destId="{07DAFC9F-1A2B-6446-9745-0FCD04A54EAC}" srcOrd="0" destOrd="0" presId="urn:microsoft.com/office/officeart/2005/8/layout/process4"/>
    <dgm:cxn modelId="{64003DB6-A33F-BD4A-AD60-1C97BF124FCF}" type="presParOf" srcId="{07DAFC9F-1A2B-6446-9745-0FCD04A54EAC}" destId="{52FBA833-EF47-1945-BA50-3C65FAC4C530}" srcOrd="0" destOrd="0" presId="urn:microsoft.com/office/officeart/2005/8/layout/process4"/>
    <dgm:cxn modelId="{4E342EB4-2FAC-F14B-962F-A51396FC98FF}" type="presParOf" srcId="{07DAFC9F-1A2B-6446-9745-0FCD04A54EAC}" destId="{B983A039-2C33-4242-813A-A288BEC84DC6}" srcOrd="1" destOrd="0" presId="urn:microsoft.com/office/officeart/2005/8/layout/process4"/>
    <dgm:cxn modelId="{78B5F67D-4064-C141-9914-E166D942F87F}" type="presParOf" srcId="{07DAFC9F-1A2B-6446-9745-0FCD04A54EAC}" destId="{03AD1342-537C-664A-A3CA-684E4E01FC0D}" srcOrd="2" destOrd="0" presId="urn:microsoft.com/office/officeart/2005/8/layout/process4"/>
    <dgm:cxn modelId="{4954E933-538A-4D44-95A9-1126E87A796F}" type="presParOf" srcId="{03AD1342-537C-664A-A3CA-684E4E01FC0D}" destId="{15086B09-5B68-924B-A07E-10EC620CC7B2}" srcOrd="0" destOrd="0" presId="urn:microsoft.com/office/officeart/2005/8/layout/process4"/>
    <dgm:cxn modelId="{D7479082-DE23-3B48-B61E-160921AA66AC}" type="presParOf" srcId="{1E7A74B8-8BC7-914B-A7A8-C9EDF1A24B56}" destId="{F219443F-2211-3944-94CE-7631AE6BABBA}" srcOrd="1" destOrd="0" presId="urn:microsoft.com/office/officeart/2005/8/layout/process4"/>
    <dgm:cxn modelId="{762EE777-59BD-174B-ACEC-A3B4A3A130AF}" type="presParOf" srcId="{1E7A74B8-8BC7-914B-A7A8-C9EDF1A24B56}" destId="{2A1EC17A-29C0-7C43-A3C2-B0E644730344}" srcOrd="2" destOrd="0" presId="urn:microsoft.com/office/officeart/2005/8/layout/process4"/>
    <dgm:cxn modelId="{F01A4381-CD9B-6A4D-B7FD-ED4D8034A8D5}" type="presParOf" srcId="{2A1EC17A-29C0-7C43-A3C2-B0E644730344}" destId="{BEF850B8-18CD-FC4E-81EE-277C0083AAAA}" srcOrd="0" destOrd="0" presId="urn:microsoft.com/office/officeart/2005/8/layout/process4"/>
    <dgm:cxn modelId="{BE24F603-33C0-4541-8833-9F1C1DABC35D}" type="presParOf" srcId="{2A1EC17A-29C0-7C43-A3C2-B0E644730344}" destId="{86CDCA3A-0F27-BC4A-98F7-7694820ADF5B}" srcOrd="1" destOrd="0" presId="urn:microsoft.com/office/officeart/2005/8/layout/process4"/>
    <dgm:cxn modelId="{254AF63A-4FB2-364E-B738-E746245566D9}" type="presParOf" srcId="{2A1EC17A-29C0-7C43-A3C2-B0E644730344}" destId="{36FD251B-0139-AB4E-A961-6FB7F582784E}" srcOrd="2" destOrd="0" presId="urn:microsoft.com/office/officeart/2005/8/layout/process4"/>
    <dgm:cxn modelId="{EFB88BA2-5796-6740-B31D-7E73A087E802}" type="presParOf" srcId="{36FD251B-0139-AB4E-A961-6FB7F582784E}" destId="{59B73828-D693-8041-9BCF-1F173AECBDB3}" srcOrd="0" destOrd="0" presId="urn:microsoft.com/office/officeart/2005/8/layout/process4"/>
    <dgm:cxn modelId="{3081B764-9449-0D42-93E9-BC1998C8C6C5}" type="presParOf" srcId="{1E7A74B8-8BC7-914B-A7A8-C9EDF1A24B56}" destId="{05C57FB2-6FA4-814A-97A6-BDB5700FAC0C}" srcOrd="3" destOrd="0" presId="urn:microsoft.com/office/officeart/2005/8/layout/process4"/>
    <dgm:cxn modelId="{BFC45E1C-2E36-5641-A0DF-78F4A4D4EAFA}" type="presParOf" srcId="{1E7A74B8-8BC7-914B-A7A8-C9EDF1A24B56}" destId="{1581B09B-59DE-A541-B7E5-EA83C4F801DB}" srcOrd="4" destOrd="0" presId="urn:microsoft.com/office/officeart/2005/8/layout/process4"/>
    <dgm:cxn modelId="{99D33723-3424-5743-8EBC-A70CFB705F76}" type="presParOf" srcId="{1581B09B-59DE-A541-B7E5-EA83C4F801DB}" destId="{827F1C5E-271F-A148-9B06-B9BAA4AAD1CA}" srcOrd="0" destOrd="0" presId="urn:microsoft.com/office/officeart/2005/8/layout/process4"/>
    <dgm:cxn modelId="{7958024B-3D4D-9D42-A8E1-AE6A4FB4AC28}" type="presParOf" srcId="{1581B09B-59DE-A541-B7E5-EA83C4F801DB}" destId="{AC088E73-470E-9A4C-B3DB-AA6D2E980A8A}" srcOrd="1" destOrd="0" presId="urn:microsoft.com/office/officeart/2005/8/layout/process4"/>
    <dgm:cxn modelId="{F6561E8E-7524-114F-97EF-2152047B3011}" type="presParOf" srcId="{1581B09B-59DE-A541-B7E5-EA83C4F801DB}" destId="{E47B2E4E-5957-1941-965D-046234F1EBF4}" srcOrd="2" destOrd="0" presId="urn:microsoft.com/office/officeart/2005/8/layout/process4"/>
    <dgm:cxn modelId="{C5E05B4A-67AB-C444-81F9-52799580049A}" type="presParOf" srcId="{E47B2E4E-5957-1941-965D-046234F1EBF4}" destId="{B877DFE2-58C7-854F-B4D3-0CDB43777EB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79EDE-10CF-FA47-958F-E746D6417028}">
      <dsp:nvSpPr>
        <dsp:cNvPr id="0" name=""/>
        <dsp:cNvSpPr/>
      </dsp:nvSpPr>
      <dsp:spPr>
        <a:xfrm rot="5400000">
          <a:off x="6563603" y="-2345110"/>
          <a:ext cx="1898990" cy="7071152"/>
        </a:xfrm>
        <a:prstGeom prst="round2SameRect">
          <a:avLst/>
        </a:prstGeom>
        <a:solidFill>
          <a:srgbClr val="FFFFFF">
            <a:alpha val="3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>
              <a:latin typeface="Lucida Grande"/>
              <a:cs typeface="Lucida Grande"/>
            </a:rPr>
            <a:t>These are kept the same throughout your experiments</a:t>
          </a:r>
        </a:p>
      </dsp:txBody>
      <dsp:txXfrm rot="-5400000">
        <a:off x="3977523" y="333671"/>
        <a:ext cx="6978451" cy="1713588"/>
      </dsp:txXfrm>
    </dsp:sp>
    <dsp:sp modelId="{FFE2BFE5-C7F8-9A49-86D1-B919DDBA6D64}">
      <dsp:nvSpPr>
        <dsp:cNvPr id="0" name=""/>
        <dsp:cNvSpPr/>
      </dsp:nvSpPr>
      <dsp:spPr>
        <a:xfrm>
          <a:off x="0" y="3596"/>
          <a:ext cx="3977523" cy="2373738"/>
        </a:xfrm>
        <a:prstGeom prst="round2SameRect">
          <a:avLst/>
        </a:prstGeom>
        <a:solidFill>
          <a:schemeClr val="tx1">
            <a:lumMod val="75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>
              <a:latin typeface="Lucida Grande"/>
              <a:cs typeface="Lucida Grande"/>
            </a:rPr>
            <a:t>Controlled variables</a:t>
          </a:r>
          <a:endParaRPr lang="en-US" sz="4200" kern="1200" dirty="0">
            <a:latin typeface="Lucida Grande"/>
            <a:cs typeface="Lucida Grande"/>
          </a:endParaRPr>
        </a:p>
      </dsp:txBody>
      <dsp:txXfrm>
        <a:off x="115876" y="119472"/>
        <a:ext cx="3745771" cy="2257862"/>
      </dsp:txXfrm>
    </dsp:sp>
    <dsp:sp modelId="{D179F3CB-62C3-4344-A573-D12CF8A109B1}">
      <dsp:nvSpPr>
        <dsp:cNvPr id="0" name=""/>
        <dsp:cNvSpPr/>
      </dsp:nvSpPr>
      <dsp:spPr>
        <a:xfrm rot="5400000">
          <a:off x="6563603" y="147315"/>
          <a:ext cx="1898990" cy="7071152"/>
        </a:xfrm>
        <a:prstGeom prst="round2SameRect">
          <a:avLst/>
        </a:prstGeom>
        <a:solidFill>
          <a:srgbClr val="FFFFFF">
            <a:alpha val="3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>
              <a:latin typeface="Lucida Grande"/>
              <a:cs typeface="Lucida Grande"/>
            </a:rPr>
            <a:t>The </a:t>
          </a:r>
          <a:r>
            <a:rPr lang="en-US" sz="3800" b="1" kern="1200" dirty="0">
              <a:latin typeface="Lucida Grande"/>
              <a:cs typeface="Lucida Grande"/>
            </a:rPr>
            <a:t>one</a:t>
          </a:r>
          <a:r>
            <a:rPr lang="en-US" sz="3800" kern="1200" dirty="0">
              <a:latin typeface="Lucida Grande"/>
              <a:cs typeface="Lucida Grande"/>
            </a:rPr>
            <a:t> variable you purposely change and test</a:t>
          </a:r>
        </a:p>
      </dsp:txBody>
      <dsp:txXfrm rot="-5400000">
        <a:off x="3977523" y="2826097"/>
        <a:ext cx="6978451" cy="1713588"/>
      </dsp:txXfrm>
    </dsp:sp>
    <dsp:sp modelId="{BC11DAC6-B305-0A4E-90BE-B968DC8A00CD}">
      <dsp:nvSpPr>
        <dsp:cNvPr id="0" name=""/>
        <dsp:cNvSpPr/>
      </dsp:nvSpPr>
      <dsp:spPr>
        <a:xfrm>
          <a:off x="0" y="2496022"/>
          <a:ext cx="3977523" cy="2373738"/>
        </a:xfrm>
        <a:prstGeom prst="round2SameRect">
          <a:avLst/>
        </a:prstGeom>
        <a:solidFill>
          <a:schemeClr val="tx1">
            <a:lumMod val="75000"/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latin typeface="Lucida Grande"/>
              <a:cs typeface="Lucida Grande"/>
            </a:rPr>
            <a:t>Independent variable</a:t>
          </a:r>
        </a:p>
      </dsp:txBody>
      <dsp:txXfrm>
        <a:off x="115876" y="2611898"/>
        <a:ext cx="3745771" cy="2257862"/>
      </dsp:txXfrm>
    </dsp:sp>
    <dsp:sp modelId="{BD18E82F-EEF4-8741-A654-7D7FD41C863D}">
      <dsp:nvSpPr>
        <dsp:cNvPr id="0" name=""/>
        <dsp:cNvSpPr/>
      </dsp:nvSpPr>
      <dsp:spPr>
        <a:xfrm rot="5400000">
          <a:off x="6563603" y="2639741"/>
          <a:ext cx="1898990" cy="7071152"/>
        </a:xfrm>
        <a:prstGeom prst="round2SameRect">
          <a:avLst/>
        </a:prstGeom>
        <a:solidFill>
          <a:srgbClr val="FFFFFF">
            <a:alpha val="3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>
              <a:latin typeface="Lucida Grande"/>
              <a:cs typeface="Lucida Grande"/>
            </a:rPr>
            <a:t>The measure of change</a:t>
          </a:r>
        </a:p>
      </dsp:txBody>
      <dsp:txXfrm rot="-5400000">
        <a:off x="3977523" y="5318523"/>
        <a:ext cx="6978451" cy="1713588"/>
      </dsp:txXfrm>
    </dsp:sp>
    <dsp:sp modelId="{C110ED15-3427-CD4C-AF89-685F32025C91}">
      <dsp:nvSpPr>
        <dsp:cNvPr id="0" name=""/>
        <dsp:cNvSpPr/>
      </dsp:nvSpPr>
      <dsp:spPr>
        <a:xfrm>
          <a:off x="0" y="4992044"/>
          <a:ext cx="3977523" cy="2373738"/>
        </a:xfrm>
        <a:prstGeom prst="round2SameRect">
          <a:avLst/>
        </a:prstGeom>
        <a:solidFill>
          <a:schemeClr val="tx1">
            <a:lumMod val="75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latin typeface="Lucida Grande"/>
              <a:cs typeface="Lucida Grande"/>
            </a:rPr>
            <a:t>Dependent variable</a:t>
          </a:r>
        </a:p>
      </dsp:txBody>
      <dsp:txXfrm>
        <a:off x="115876" y="5107920"/>
        <a:ext cx="3745771" cy="2257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3A039-2C33-4242-813A-A288BEC84DC6}">
      <dsp:nvSpPr>
        <dsp:cNvPr id="0" name=""/>
        <dsp:cNvSpPr/>
      </dsp:nvSpPr>
      <dsp:spPr>
        <a:xfrm>
          <a:off x="0" y="5560452"/>
          <a:ext cx="11080234" cy="1825064"/>
        </a:xfrm>
        <a:prstGeom prst="rect">
          <a:avLst/>
        </a:prstGeom>
        <a:solidFill>
          <a:schemeClr val="accent1"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Lucida Grande"/>
              <a:cs typeface="Lucida Grande"/>
            </a:rPr>
            <a:t>Step 3</a:t>
          </a:r>
        </a:p>
      </dsp:txBody>
      <dsp:txXfrm>
        <a:off x="0" y="5560452"/>
        <a:ext cx="11080234" cy="985534"/>
      </dsp:txXfrm>
    </dsp:sp>
    <dsp:sp modelId="{15086B09-5B68-924B-A07E-10EC620CC7B2}">
      <dsp:nvSpPr>
        <dsp:cNvPr id="0" name=""/>
        <dsp:cNvSpPr/>
      </dsp:nvSpPr>
      <dsp:spPr>
        <a:xfrm>
          <a:off x="0" y="6509486"/>
          <a:ext cx="11080234" cy="83952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Lucida Grande"/>
            <a:cs typeface="Lucida Grande"/>
          </a:endParaRPr>
        </a:p>
      </dsp:txBody>
      <dsp:txXfrm>
        <a:off x="0" y="6509486"/>
        <a:ext cx="11080234" cy="839529"/>
      </dsp:txXfrm>
    </dsp:sp>
    <dsp:sp modelId="{86CDCA3A-0F27-BC4A-98F7-7694820ADF5B}">
      <dsp:nvSpPr>
        <dsp:cNvPr id="0" name=""/>
        <dsp:cNvSpPr/>
      </dsp:nvSpPr>
      <dsp:spPr>
        <a:xfrm rot="10800000">
          <a:off x="0" y="2780879"/>
          <a:ext cx="11080234" cy="2806949"/>
        </a:xfrm>
        <a:prstGeom prst="upArrowCallout">
          <a:avLst/>
        </a:prstGeom>
        <a:solidFill>
          <a:schemeClr val="accent1"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Step 2</a:t>
          </a:r>
        </a:p>
      </dsp:txBody>
      <dsp:txXfrm rot="-10800000">
        <a:off x="0" y="2780879"/>
        <a:ext cx="11080234" cy="985239"/>
      </dsp:txXfrm>
    </dsp:sp>
    <dsp:sp modelId="{59B73828-D693-8041-9BCF-1F173AECBDB3}">
      <dsp:nvSpPr>
        <dsp:cNvPr id="0" name=""/>
        <dsp:cNvSpPr/>
      </dsp:nvSpPr>
      <dsp:spPr>
        <a:xfrm>
          <a:off x="0" y="3766118"/>
          <a:ext cx="11080234" cy="83927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Lucida Grande"/>
            <a:cs typeface="Lucida Grande"/>
          </a:endParaRPr>
        </a:p>
      </dsp:txBody>
      <dsp:txXfrm>
        <a:off x="0" y="3766118"/>
        <a:ext cx="11080234" cy="839277"/>
      </dsp:txXfrm>
    </dsp:sp>
    <dsp:sp modelId="{AC088E73-470E-9A4C-B3DB-AA6D2E980A8A}">
      <dsp:nvSpPr>
        <dsp:cNvPr id="0" name=""/>
        <dsp:cNvSpPr/>
      </dsp:nvSpPr>
      <dsp:spPr>
        <a:xfrm rot="10800000">
          <a:off x="0" y="1305"/>
          <a:ext cx="11080234" cy="2806949"/>
        </a:xfrm>
        <a:prstGeom prst="upArrowCallout">
          <a:avLst/>
        </a:prstGeom>
        <a:solidFill>
          <a:schemeClr val="accent1"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Lucida Grande"/>
              <a:cs typeface="Lucida Grande"/>
            </a:rPr>
            <a:t>Step 1</a:t>
          </a:r>
        </a:p>
      </dsp:txBody>
      <dsp:txXfrm rot="-10800000">
        <a:off x="0" y="1305"/>
        <a:ext cx="11080234" cy="985239"/>
      </dsp:txXfrm>
    </dsp:sp>
    <dsp:sp modelId="{B877DFE2-58C7-854F-B4D3-0CDB43777EB5}">
      <dsp:nvSpPr>
        <dsp:cNvPr id="0" name=""/>
        <dsp:cNvSpPr/>
      </dsp:nvSpPr>
      <dsp:spPr>
        <a:xfrm>
          <a:off x="0" y="986544"/>
          <a:ext cx="11080234" cy="83927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Lucida Grande"/>
            <a:cs typeface="Lucida Grande"/>
          </a:endParaRPr>
        </a:p>
      </dsp:txBody>
      <dsp:txXfrm>
        <a:off x="0" y="986544"/>
        <a:ext cx="11080234" cy="839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3E35B-772D-3A4D-9F32-45329203764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CB04-D59A-6942-8DD2-688437C3B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 Imag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0" y="-1"/>
            <a:ext cx="43992800" cy="36660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43523" y="2819400"/>
            <a:ext cx="13661882" cy="846666"/>
          </a:xfrm>
          <a:prstGeom prst="rect">
            <a:avLst/>
          </a:prstGeom>
          <a:solidFill>
            <a:schemeClr val="tx1">
              <a:lumMod val="50000"/>
              <a:alpha val="90000"/>
            </a:schemeClr>
          </a:solidFill>
          <a:effectLst>
            <a:reflection endPos="0" dir="5400000" sy="-100000" algn="bl" rotWithShape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43523" y="934827"/>
            <a:ext cx="330605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ucida Grande"/>
                <a:cs typeface="Lucida Grande"/>
              </a:rPr>
              <a:t>Title of Research Presentation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9881" y="2923849"/>
            <a:ext cx="123186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0000"/>
                    <a:lumOff val="40000"/>
                  </a:schemeClr>
                </a:solidFill>
                <a:latin typeface="Lucida Grande"/>
                <a:cs typeface="Lucida Grande"/>
              </a:rPr>
              <a:t>Name / Date / Course</a:t>
            </a:r>
          </a:p>
        </p:txBody>
      </p:sp>
      <p:sp>
        <p:nvSpPr>
          <p:cNvPr id="9" name="Round Single Corner Rectangle 8"/>
          <p:cNvSpPr/>
          <p:nvPr/>
        </p:nvSpPr>
        <p:spPr>
          <a:xfrm>
            <a:off x="1843523" y="4406437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16429021" y="4406437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ound Single Corner Rectangle 11"/>
          <p:cNvSpPr/>
          <p:nvPr/>
        </p:nvSpPr>
        <p:spPr>
          <a:xfrm>
            <a:off x="31012988" y="4406437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43523" y="4406436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Problem / Question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1843523" y="10369948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843523" y="5560962"/>
            <a:ext cx="11048675" cy="4290986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89882" y="6311404"/>
            <a:ext cx="10048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latin typeface="Lucida Grande"/>
                <a:cs typeface="Lucida Grande"/>
              </a:rPr>
              <a:t>Type your question here (statement of the problem).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43523" y="10369948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Hypothesis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89882" y="12273439"/>
            <a:ext cx="1004808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Type your answer / solution here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Write hypothesis before you begin the experiment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This should be your best educated guess based on your research</a:t>
            </a:r>
          </a:p>
        </p:txBody>
      </p:sp>
      <p:sp>
        <p:nvSpPr>
          <p:cNvPr id="21" name="Round Single Corner Rectangle 20"/>
          <p:cNvSpPr/>
          <p:nvPr/>
        </p:nvSpPr>
        <p:spPr>
          <a:xfrm>
            <a:off x="1843523" y="16497827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43523" y="16497827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Project Overview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42282" y="18392711"/>
            <a:ext cx="10048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-1588"/>
            <a:r>
              <a:rPr lang="en-US" sz="3600" dirty="0">
                <a:latin typeface="Lucida Grande"/>
                <a:cs typeface="Lucida Grande"/>
              </a:rPr>
              <a:t>Type a brief overview or summary of your project. </a:t>
            </a:r>
          </a:p>
        </p:txBody>
      </p:sp>
      <p:sp>
        <p:nvSpPr>
          <p:cNvPr id="24" name="Round Single Corner Rectangle 23"/>
          <p:cNvSpPr/>
          <p:nvPr/>
        </p:nvSpPr>
        <p:spPr>
          <a:xfrm>
            <a:off x="1843523" y="23013536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43523" y="22975343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Variables / Research</a:t>
            </a:r>
          </a:p>
        </p:txBody>
      </p:sp>
      <p:graphicFrame>
        <p:nvGraphicFramePr>
          <p:cNvPr id="26" name="Diagram 25"/>
          <p:cNvGraphicFramePr/>
          <p:nvPr/>
        </p:nvGraphicFramePr>
        <p:xfrm>
          <a:off x="1843523" y="24822292"/>
          <a:ext cx="11048675" cy="7365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429021" y="4406436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Materials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6467505" y="5589801"/>
          <a:ext cx="10971712" cy="5052294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548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5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2049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latin typeface="Lucida Grande"/>
                          <a:cs typeface="Lucida Grande"/>
                        </a:rPr>
                        <a:t>Materials</a:t>
                      </a:r>
                    </a:p>
                  </a:txBody>
                  <a:tcPr marL="34286" marR="34286" marT="17143" marB="17143" anchor="ctr">
                    <a:solidFill>
                      <a:schemeClr val="tx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latin typeface="Lucida Grande"/>
                          <a:cs typeface="Lucida Grande"/>
                        </a:rPr>
                        <a:t>Quantity</a:t>
                      </a:r>
                    </a:p>
                  </a:txBody>
                  <a:tcPr marL="34286" marR="34286" marT="17143" marB="17143" anchor="ctr">
                    <a:solidFill>
                      <a:schemeClr val="tx1">
                        <a:lumMod val="7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49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049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49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049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049"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Item</a:t>
                      </a:r>
                    </a:p>
                  </a:txBody>
                  <a:tcPr marL="34286" marR="34286" marT="17143" marB="17143" anchor="ctr">
                    <a:solidFill>
                      <a:srgbClr val="30303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Lucida Grande"/>
                          <a:cs typeface="Lucida Grande"/>
                        </a:rPr>
                        <a:t>Amount</a:t>
                      </a:r>
                    </a:p>
                  </a:txBody>
                  <a:tcPr marL="34286" marR="34286" marT="17143" marB="17143" anchor="ctr">
                    <a:solidFill>
                      <a:schemeClr val="tx1">
                        <a:lumMod val="75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Round Single Corner Rectangle 29"/>
          <p:cNvSpPr/>
          <p:nvPr/>
        </p:nvSpPr>
        <p:spPr>
          <a:xfrm>
            <a:off x="16421262" y="12273439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421262" y="12273439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Procedure</a:t>
            </a:r>
          </a:p>
        </p:txBody>
      </p:sp>
      <p:graphicFrame>
        <p:nvGraphicFramePr>
          <p:cNvPr id="36" name="Diagram 35"/>
          <p:cNvGraphicFramePr/>
          <p:nvPr/>
        </p:nvGraphicFramePr>
        <p:xfrm>
          <a:off x="16397465" y="13825172"/>
          <a:ext cx="11080235" cy="7386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7" name="Round Single Corner Rectangle 36"/>
          <p:cNvSpPr/>
          <p:nvPr/>
        </p:nvSpPr>
        <p:spPr>
          <a:xfrm>
            <a:off x="16381242" y="22970502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381242" y="22970502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Data / Observations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6735363" y="24894711"/>
            <a:ext cx="1004808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Observation 1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Observation 2</a:t>
            </a:r>
          </a:p>
          <a:p>
            <a:pPr marL="269875" indent="-231775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Observation 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003692" y="4419594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</p:txBody>
      </p:sp>
      <p:graphicFrame>
        <p:nvGraphicFramePr>
          <p:cNvPr id="41" name="Content Placeholder 18" descr="Clustered colum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009361"/>
              </p:ext>
            </p:extLst>
          </p:nvPr>
        </p:nvGraphicFramePr>
        <p:xfrm>
          <a:off x="29699308" y="6228452"/>
          <a:ext cx="13479934" cy="7702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2" name="Rectangle 41"/>
          <p:cNvSpPr/>
          <p:nvPr/>
        </p:nvSpPr>
        <p:spPr>
          <a:xfrm>
            <a:off x="31588718" y="14540933"/>
            <a:ext cx="1004808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1775">
              <a:spcAft>
                <a:spcPts val="1800"/>
              </a:spcAft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Results 1</a:t>
            </a:r>
          </a:p>
          <a:p>
            <a:pPr marL="269875" indent="-231775">
              <a:spcAft>
                <a:spcPts val="1800"/>
              </a:spcAft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Results 2</a:t>
            </a:r>
          </a:p>
          <a:p>
            <a:pPr marL="269875" indent="-231775">
              <a:spcAft>
                <a:spcPts val="1800"/>
              </a:spcAft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Results 3</a:t>
            </a:r>
          </a:p>
        </p:txBody>
      </p:sp>
      <p:sp>
        <p:nvSpPr>
          <p:cNvPr id="43" name="Round Single Corner Rectangle 42"/>
          <p:cNvSpPr/>
          <p:nvPr/>
        </p:nvSpPr>
        <p:spPr>
          <a:xfrm>
            <a:off x="31011451" y="19452212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1002155" y="19465369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1434781" y="21583535"/>
            <a:ext cx="1004808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Brief summary of what you discovered based on results</a:t>
            </a:r>
          </a:p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Indicate and explain whether or not the data supports your hypothesis</a:t>
            </a:r>
          </a:p>
        </p:txBody>
      </p:sp>
      <p:sp>
        <p:nvSpPr>
          <p:cNvPr id="48" name="Round Single Corner Rectangle 47"/>
          <p:cNvSpPr/>
          <p:nvPr/>
        </p:nvSpPr>
        <p:spPr>
          <a:xfrm>
            <a:off x="30932946" y="25839047"/>
            <a:ext cx="11048675" cy="1116041"/>
          </a:xfrm>
          <a:prstGeom prst="round1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st="635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0923650" y="25852204"/>
            <a:ext cx="1104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85000"/>
                  </a:schemeClr>
                </a:solidFill>
              </a:rPr>
              <a:t>Works Cited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587181" y="28008854"/>
            <a:ext cx="10048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988" indent="-153988">
              <a:spcAft>
                <a:spcPts val="1800"/>
              </a:spcAft>
              <a:buClr>
                <a:schemeClr val="tx1">
                  <a:lumMod val="60000"/>
                  <a:lumOff val="40000"/>
                </a:schemeClr>
              </a:buClr>
              <a:buFont typeface="Arial"/>
              <a:buChar char="•"/>
            </a:pPr>
            <a:r>
              <a:rPr lang="en-US" sz="3600" dirty="0">
                <a:latin typeface="Lucida Grande"/>
                <a:cs typeface="Lucida Grande"/>
              </a:rPr>
              <a:t>List Sources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404040"/>
      </a:dk1>
      <a:lt1>
        <a:sysClr val="window" lastClr="FFFFFF"/>
      </a:lt1>
      <a:dk2>
        <a:srgbClr val="131313"/>
      </a:dk2>
      <a:lt2>
        <a:srgbClr val="E5E8E8"/>
      </a:lt2>
      <a:accent1>
        <a:srgbClr val="9E1B34"/>
      </a:accent1>
      <a:accent2>
        <a:srgbClr val="EBAB00"/>
      </a:accent2>
      <a:accent3>
        <a:srgbClr val="EBDFA0"/>
      </a:accent3>
      <a:accent4>
        <a:srgbClr val="F26D14"/>
      </a:accent4>
      <a:accent5>
        <a:srgbClr val="2D2D2D"/>
      </a:accent5>
      <a:accent6>
        <a:srgbClr val="771927"/>
      </a:accent6>
      <a:hlink>
        <a:srgbClr val="9E1B3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151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Grande</vt:lpstr>
      <vt:lpstr>Office Theme</vt:lpstr>
      <vt:lpstr>PowerPoint Presentation</vt:lpstr>
    </vt:vector>
  </TitlesOfParts>
  <Company>Simpson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Leichty</dc:creator>
  <cp:lastModifiedBy>Microsoft Office User</cp:lastModifiedBy>
  <cp:revision>3</cp:revision>
  <dcterms:created xsi:type="dcterms:W3CDTF">2013-05-29T14:39:42Z</dcterms:created>
  <dcterms:modified xsi:type="dcterms:W3CDTF">2019-04-03T18:48:29Z</dcterms:modified>
</cp:coreProperties>
</file>