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6" r:id="rId4"/>
    <p:sldId id="267" r:id="rId5"/>
    <p:sldId id="259" r:id="rId6"/>
    <p:sldId id="264" r:id="rId7"/>
    <p:sldId id="260" r:id="rId8"/>
    <p:sldId id="268" r:id="rId9"/>
    <p:sldId id="261" r:id="rId10"/>
    <p:sldId id="262" r:id="rId11"/>
    <p:sldId id="263" r:id="rId12"/>
    <p:sldId id="26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E083D-F6A4-3840-95D1-46BC41288982}" type="datetimeFigureOut">
              <a:rPr lang="en-US" smtClean="0"/>
              <a:t>9/6/18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056A0-8205-6448-8E63-10055343B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84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056A0-8205-6448-8E63-10055343B3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9/6/18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9/6/18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fog.simpson.edu/rela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Online when Class is Cancelled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Jule Thorsen</a:t>
            </a:r>
          </a:p>
          <a:p>
            <a:r>
              <a:rPr lang="en-US" dirty="0" smtClean="0"/>
              <a:t>Instructional Services</a:t>
            </a:r>
          </a:p>
          <a:p>
            <a:r>
              <a:rPr lang="en-US" dirty="0" smtClean="0"/>
              <a:t>Division of Continuing and Graduate Programs</a:t>
            </a:r>
          </a:p>
          <a:p>
            <a:r>
              <a:rPr lang="en-US" dirty="0" smtClean="0"/>
              <a:t>Saturday January 25,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8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 Tools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Forum Discussions </a:t>
            </a:r>
            <a:r>
              <a:rPr lang="en-US" dirty="0" smtClean="0"/>
              <a:t>for students to teach each other</a:t>
            </a:r>
          </a:p>
          <a:p>
            <a:pPr lvl="1"/>
            <a:r>
              <a:rPr lang="en-US" dirty="0" smtClean="0"/>
              <a:t>Have students provide key point summaries of course material for each other and share in the forum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tudents create small video presentations for others to view about course material using Screen-Cast-O-</a:t>
            </a:r>
            <a:r>
              <a:rPr lang="en-US" dirty="0" err="1" smtClean="0"/>
              <a:t>Matic</a:t>
            </a:r>
            <a:endParaRPr lang="en-US" dirty="0" smtClean="0"/>
          </a:p>
          <a:p>
            <a:pPr lvl="1"/>
            <a:r>
              <a:rPr lang="en-US" dirty="0" smtClean="0"/>
              <a:t>Create discussion questions over key points of materials to mimic missed face-to-face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3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Camtasia</a:t>
            </a:r>
            <a:r>
              <a:rPr lang="en-US" dirty="0" smtClean="0"/>
              <a:t> Video Lectures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Instructor </a:t>
            </a:r>
            <a:r>
              <a:rPr lang="en-US" dirty="0" smtClean="0">
                <a:solidFill>
                  <a:srgbClr val="FF0000"/>
                </a:solidFill>
              </a:rPr>
              <a:t>records</a:t>
            </a:r>
            <a:r>
              <a:rPr lang="en-US" dirty="0" smtClean="0"/>
              <a:t> missed lecture using PowerPoint or other visible material</a:t>
            </a:r>
          </a:p>
          <a:p>
            <a:pPr lvl="1"/>
            <a:r>
              <a:rPr lang="en-US" dirty="0" smtClean="0"/>
              <a:t>Can provide visual/audio lecture almost identical to lost face-to-face time</a:t>
            </a:r>
          </a:p>
          <a:p>
            <a:pPr lvl="1"/>
            <a:r>
              <a:rPr lang="en-US" dirty="0" smtClean="0"/>
              <a:t>Easy to use</a:t>
            </a:r>
          </a:p>
          <a:p>
            <a:pPr lvl="1"/>
            <a:r>
              <a:rPr lang="en-US" dirty="0" smtClean="0"/>
              <a:t>Lectures placed in Scholar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https://fog.simpson.edu/relay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1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Camtasia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same username and password as all your Simpson accounts</a:t>
            </a:r>
          </a:p>
          <a:p>
            <a:r>
              <a:rPr lang="en-US" dirty="0" smtClean="0"/>
              <a:t>Computer requires microphone for recording</a:t>
            </a:r>
          </a:p>
          <a:p>
            <a:r>
              <a:rPr lang="en-US" dirty="0" smtClean="0"/>
              <a:t>Allows you to hold all your recordings on your own computer for future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4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Students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class session has been missed (if not pre-planned) then email them through Scholar </a:t>
            </a:r>
            <a:r>
              <a:rPr lang="en-US" dirty="0" err="1" smtClean="0"/>
              <a:t>Quickmail</a:t>
            </a:r>
            <a:r>
              <a:rPr lang="en-US" dirty="0" smtClean="0"/>
              <a:t> with the altered class plan</a:t>
            </a:r>
          </a:p>
          <a:p>
            <a:r>
              <a:rPr lang="en-US" dirty="0" smtClean="0"/>
              <a:t>Change the Scholar course page to reflect the changed course plan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2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5115" y="346405"/>
            <a:ext cx="17859977" cy="58477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dist"/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Goal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providing course content </a:t>
            </a:r>
          </a:p>
          <a:p>
            <a:r>
              <a:rPr lang="en-US" dirty="0" smtClean="0"/>
              <a:t>Adapt delivery method</a:t>
            </a:r>
          </a:p>
          <a:p>
            <a:r>
              <a:rPr lang="en-US" dirty="0" smtClean="0"/>
              <a:t>Remain true to the intent of the 140 hours of engaged learning design contained in the syllabus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57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and Campus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and emergency cancellations handled by campus administration.</a:t>
            </a:r>
          </a:p>
          <a:p>
            <a:r>
              <a:rPr lang="en-US" dirty="0" smtClean="0"/>
              <a:t>Notifications handled through media, website, phone calls to evening and weekend instructors, Simpson SAFE system.</a:t>
            </a:r>
          </a:p>
          <a:p>
            <a:r>
              <a:rPr lang="en-US" dirty="0" smtClean="0"/>
              <a:t>Planned cancellations require notification to either Dean Griffith or Rosemary Link with educational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37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and Campus Notifications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Notify campus location also if not holding class for </a:t>
            </a:r>
            <a:r>
              <a:rPr lang="en-US" smtClean="0"/>
              <a:t>their notification</a:t>
            </a:r>
            <a:endParaRPr lang="en-US" dirty="0" smtClean="0"/>
          </a:p>
          <a:p>
            <a:r>
              <a:rPr lang="en-US" dirty="0" smtClean="0"/>
              <a:t>If you need help reaching students because of late notice, they can help contact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2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Teaching Tools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</a:t>
            </a:r>
          </a:p>
          <a:p>
            <a:r>
              <a:rPr lang="en-US" dirty="0" err="1" smtClean="0"/>
              <a:t>Camtasia</a:t>
            </a:r>
            <a:endParaRPr lang="en-US" dirty="0" smtClean="0"/>
          </a:p>
          <a:p>
            <a:r>
              <a:rPr lang="en-US" dirty="0" smtClean="0"/>
              <a:t>Email</a:t>
            </a:r>
          </a:p>
          <a:p>
            <a:pPr marL="82296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8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Planned or Emergency Cancellations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tools can be used whether you plan for an online class session to replace a scheduled face-to-face session or you experience an emergency cancellation due to weather or instructor personal emergency.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4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 Tools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</a:t>
            </a:r>
            <a:r>
              <a:rPr lang="en-US" dirty="0" smtClean="0">
                <a:solidFill>
                  <a:srgbClr val="FF0000"/>
                </a:solidFill>
              </a:rPr>
              <a:t>resource</a:t>
            </a:r>
            <a:r>
              <a:rPr lang="en-US" dirty="0" smtClean="0"/>
              <a:t> for student to read and learn new material</a:t>
            </a:r>
          </a:p>
          <a:p>
            <a:pPr lvl="1"/>
            <a:r>
              <a:rPr lang="en-US" dirty="0" err="1" smtClean="0"/>
              <a:t>PowerPoints</a:t>
            </a:r>
            <a:r>
              <a:rPr lang="en-US" dirty="0" smtClean="0"/>
              <a:t> from textbook publisher</a:t>
            </a:r>
          </a:p>
          <a:p>
            <a:pPr lvl="1"/>
            <a:r>
              <a:rPr lang="en-US" dirty="0" smtClean="0"/>
              <a:t>Links to newspaper, journal articles</a:t>
            </a:r>
          </a:p>
          <a:p>
            <a:pPr lvl="1"/>
            <a:r>
              <a:rPr lang="en-US" dirty="0" smtClean="0"/>
              <a:t>Link to Student Companion textbook website</a:t>
            </a:r>
          </a:p>
          <a:p>
            <a:pPr lvl="1"/>
            <a:r>
              <a:rPr lang="en-US" dirty="0" smtClean="0"/>
              <a:t>Instructor Lecture Notes</a:t>
            </a:r>
          </a:p>
          <a:p>
            <a:pPr lvl="1"/>
            <a:r>
              <a:rPr lang="en-US" dirty="0" smtClean="0"/>
              <a:t>Websites with valuable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04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Scholar Resource</a:t>
            </a:r>
            <a:endParaRPr lang="en-US" dirty="0"/>
          </a:p>
        </p:txBody>
      </p:sp>
      <p:pic>
        <p:nvPicPr>
          <p:cNvPr id="4" name="Content Placeholder 3" descr="Add an activity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421" b="3637"/>
          <a:stretch/>
        </p:blipFill>
        <p:spPr>
          <a:xfrm>
            <a:off x="1435100" y="2489200"/>
            <a:ext cx="7498588" cy="1473200"/>
          </a:xfrm>
        </p:spPr>
      </p:pic>
      <p:sp>
        <p:nvSpPr>
          <p:cNvPr id="5" name="TextBox 4"/>
          <p:cNvSpPr txBox="1"/>
          <p:nvPr/>
        </p:nvSpPr>
        <p:spPr>
          <a:xfrm>
            <a:off x="1794933" y="1727200"/>
            <a:ext cx="2394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Turn editing 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0303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 Tools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an </a:t>
            </a:r>
            <a:r>
              <a:rPr lang="en-US" dirty="0" smtClean="0">
                <a:solidFill>
                  <a:srgbClr val="FF0000"/>
                </a:solidFill>
              </a:rPr>
              <a:t>Assignment</a:t>
            </a:r>
            <a:r>
              <a:rPr lang="en-US" dirty="0" smtClean="0"/>
              <a:t> or other Activity to help student manipulate material independently</a:t>
            </a:r>
          </a:p>
          <a:p>
            <a:pPr lvl="1"/>
            <a:r>
              <a:rPr lang="en-US" dirty="0" smtClean="0"/>
              <a:t>Answer End of Chapter Questions from textbook</a:t>
            </a:r>
          </a:p>
          <a:p>
            <a:pPr lvl="1"/>
            <a:r>
              <a:rPr lang="en-US" dirty="0" smtClean="0"/>
              <a:t>Answer “Think about it” Questions from Instructor Resources guides</a:t>
            </a:r>
          </a:p>
          <a:p>
            <a:pPr lvl="1"/>
            <a:r>
              <a:rPr lang="en-US" dirty="0" smtClean="0"/>
              <a:t>Student submits chapter outlines or summaries to prove some competency</a:t>
            </a:r>
          </a:p>
          <a:p>
            <a:pPr lvl="1"/>
            <a:r>
              <a:rPr lang="en-US" dirty="0" smtClean="0"/>
              <a:t>Student finds current events articles that demonstrate key learning ideas from chapter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3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84</TotalTime>
  <Words>451</Words>
  <Application>Microsoft Macintosh PowerPoint</Application>
  <PresentationFormat>On-screen Show (4:3)</PresentationFormat>
  <Paragraphs>57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Teaching Online when Class is Cancelled</vt:lpstr>
      <vt:lpstr>Primary Goal</vt:lpstr>
      <vt:lpstr>Student and Campus Notifications</vt:lpstr>
      <vt:lpstr>Student and Campus Notifications</vt:lpstr>
      <vt:lpstr>Online Teaching Tools Available</vt:lpstr>
      <vt:lpstr>Planned or Emergency Cancellations</vt:lpstr>
      <vt:lpstr>Scholar Tools Available</vt:lpstr>
      <vt:lpstr>Adding a Scholar Resource</vt:lpstr>
      <vt:lpstr>Scholar Tools Available</vt:lpstr>
      <vt:lpstr>Scholar Tools Available</vt:lpstr>
      <vt:lpstr>Camtasia Video Lectures</vt:lpstr>
      <vt:lpstr>Camtasia</vt:lpstr>
      <vt:lpstr>Email Students the Plan</vt:lpstr>
    </vt:vector>
  </TitlesOfParts>
  <Company>Simpson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Online when Class is Cancelled</dc:title>
  <dc:creator>Jule Thorsen</dc:creator>
  <cp:lastModifiedBy>Mary Fortune</cp:lastModifiedBy>
  <cp:revision>7</cp:revision>
  <dcterms:created xsi:type="dcterms:W3CDTF">2014-01-24T17:02:34Z</dcterms:created>
  <dcterms:modified xsi:type="dcterms:W3CDTF">2018-09-06T16:00:18Z</dcterms:modified>
</cp:coreProperties>
</file>