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_trad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7019E5-550F-4DCC-AEC2-A38F8977E9A4}" type="datetimeFigureOut">
              <a:rPr lang="es-ES_tradnl" smtClean="0"/>
              <a:t>9/6/18</a:t>
            </a:fld>
            <a:endParaRPr lang="es-ES_tradnl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027BC7-F77B-43BC-9134-DC3257FC3129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458200" cy="1222375"/>
          </a:xfrm>
        </p:spPr>
        <p:txBody>
          <a:bodyPr>
            <a:noAutofit/>
          </a:bodyPr>
          <a:lstStyle/>
          <a:p>
            <a:r>
              <a:rPr lang="es-ES_tradnl" sz="6600" dirty="0" err="1" smtClean="0"/>
              <a:t>The</a:t>
            </a:r>
            <a:r>
              <a:rPr lang="es-ES_tradnl" sz="6600" dirty="0" smtClean="0"/>
              <a:t> Syllabus </a:t>
            </a:r>
            <a:r>
              <a:rPr lang="es-ES_tradnl" sz="6600" dirty="0" err="1" smtClean="0"/>
              <a:t>Review</a:t>
            </a:r>
            <a:r>
              <a:rPr lang="es-ES_tradnl" sz="6600" dirty="0" smtClean="0"/>
              <a:t> </a:t>
            </a:r>
            <a:r>
              <a:rPr lang="es-ES_tradnl" sz="6600" dirty="0" err="1" smtClean="0"/>
              <a:t>activity</a:t>
            </a:r>
            <a:r>
              <a:rPr lang="es-ES_tradnl" sz="6600" dirty="0" smtClean="0"/>
              <a:t> </a:t>
            </a:r>
            <a:r>
              <a:rPr lang="es-ES_tradnl" sz="6600" dirty="0" err="1" smtClean="0"/>
              <a:t>Information</a:t>
            </a:r>
            <a:endParaRPr lang="es-ES_tradnl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SPAN 214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Things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expect</a:t>
            </a:r>
            <a:r>
              <a:rPr lang="es-ES_tradnl" dirty="0" smtClean="0"/>
              <a:t> of me as a </a:t>
            </a:r>
            <a:r>
              <a:rPr lang="es-ES_tradnl" dirty="0" err="1" smtClean="0"/>
              <a:t>professor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dirty="0" err="1" smtClean="0"/>
              <a:t>Patience</a:t>
            </a:r>
            <a:endParaRPr lang="es-ES_tradnl" dirty="0" smtClean="0"/>
          </a:p>
          <a:p>
            <a:pPr>
              <a:buNone/>
            </a:pPr>
            <a:r>
              <a:rPr lang="es-ES_tradnl" dirty="0" err="1" smtClean="0"/>
              <a:t>Support</a:t>
            </a:r>
            <a:endParaRPr lang="es-ES_tradnl" dirty="0" smtClean="0"/>
          </a:p>
          <a:p>
            <a:pPr>
              <a:buNone/>
            </a:pPr>
            <a:r>
              <a:rPr lang="es-ES_tradnl" dirty="0" err="1" smtClean="0"/>
              <a:t>Repetition</a:t>
            </a:r>
            <a:endParaRPr lang="es-ES_tradnl" dirty="0" smtClean="0"/>
          </a:p>
          <a:p>
            <a:pPr>
              <a:buNone/>
            </a:pPr>
            <a:r>
              <a:rPr lang="es-ES_tradnl" dirty="0" err="1" smtClean="0"/>
              <a:t>Enthusiam</a:t>
            </a:r>
            <a:endParaRPr lang="es-ES_tradnl" dirty="0" smtClean="0"/>
          </a:p>
          <a:p>
            <a:pPr>
              <a:buNone/>
            </a:pPr>
            <a:r>
              <a:rPr lang="es-ES_tradnl" dirty="0" err="1" smtClean="0"/>
              <a:t>Editing</a:t>
            </a:r>
            <a:r>
              <a:rPr lang="es-ES_tradnl" dirty="0" smtClean="0"/>
              <a:t> </a:t>
            </a:r>
            <a:r>
              <a:rPr lang="es-ES_tradnl" dirty="0" err="1" smtClean="0"/>
              <a:t>help</a:t>
            </a:r>
            <a:endParaRPr lang="es-ES_tradnl" dirty="0" smtClean="0"/>
          </a:p>
          <a:p>
            <a:pPr>
              <a:buNone/>
            </a:pPr>
            <a:r>
              <a:rPr lang="es-ES_tradnl" dirty="0" err="1" smtClean="0"/>
              <a:t>Clarity</a:t>
            </a:r>
            <a:endParaRPr lang="es-ES_tradnl" dirty="0" smtClean="0"/>
          </a:p>
          <a:p>
            <a:pPr>
              <a:buNone/>
            </a:pPr>
            <a:r>
              <a:rPr lang="es-ES_tradnl" dirty="0" err="1" smtClean="0"/>
              <a:t>Minimal</a:t>
            </a:r>
            <a:r>
              <a:rPr lang="es-ES_tradnl" dirty="0" smtClean="0"/>
              <a:t> </a:t>
            </a:r>
            <a:r>
              <a:rPr lang="es-ES_tradnl" dirty="0" err="1" smtClean="0"/>
              <a:t>homework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get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me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Patience</a:t>
            </a:r>
          </a:p>
          <a:p>
            <a:r>
              <a:rPr lang="en-US" dirty="0" smtClean="0"/>
              <a:t>Availability (office hours, appointments, email) and Time</a:t>
            </a:r>
          </a:p>
          <a:p>
            <a:r>
              <a:rPr lang="en-US" dirty="0" smtClean="0"/>
              <a:t>Email responses within 24 hours, except on weekends</a:t>
            </a:r>
          </a:p>
          <a:p>
            <a:r>
              <a:rPr lang="en-US" dirty="0" smtClean="0"/>
              <a:t>Additional resources that may help you in your learning</a:t>
            </a:r>
          </a:p>
          <a:p>
            <a:r>
              <a:rPr lang="en-US" dirty="0" smtClean="0"/>
              <a:t>Passion for the subject</a:t>
            </a:r>
          </a:p>
          <a:p>
            <a:r>
              <a:rPr lang="en-US" dirty="0" smtClean="0"/>
              <a:t>Answers /directions on how to FIND your answers to questions</a:t>
            </a:r>
          </a:p>
          <a:p>
            <a:r>
              <a:rPr lang="en-US" dirty="0" smtClean="0"/>
              <a:t>A mediator for discussions with question prompts</a:t>
            </a:r>
          </a:p>
          <a:p>
            <a:r>
              <a:rPr lang="en-US" dirty="0" smtClean="0"/>
              <a:t>Reliable information and sources.  Also, if I don’t know the answer I will investigate it and get back to you.</a:t>
            </a:r>
          </a:p>
          <a:p>
            <a:r>
              <a:rPr lang="en-US" dirty="0" smtClean="0"/>
              <a:t>Someone to push you out of your comfort zone to help you learn more deeply</a:t>
            </a:r>
          </a:p>
          <a:p>
            <a:r>
              <a:rPr lang="en-US" dirty="0" smtClean="0"/>
              <a:t>Feedback and LOTS of it.</a:t>
            </a:r>
          </a:p>
          <a:p>
            <a:r>
              <a:rPr lang="en-US" dirty="0" smtClean="0"/>
              <a:t>I will be a guide.</a:t>
            </a:r>
          </a:p>
          <a:p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I </a:t>
            </a:r>
            <a:r>
              <a:rPr lang="es-ES_tradnl" dirty="0" err="1" smtClean="0"/>
              <a:t>cannot</a:t>
            </a:r>
            <a:r>
              <a:rPr lang="es-ES_tradnl" dirty="0" smtClean="0"/>
              <a:t> do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GIVE you the answers all of the time.</a:t>
            </a:r>
          </a:p>
          <a:p>
            <a:endParaRPr lang="en-US" dirty="0" smtClean="0"/>
          </a:p>
          <a:p>
            <a:r>
              <a:rPr lang="en-US" dirty="0" smtClean="0"/>
              <a:t>Guarantee that EVERYONE understands the material and learns.  I will do my best to show you different ways of thinking but getting answers to your questions is your responsibility.  You have to be an advocate for yourself because I cannot read minds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have all of the answers</a:t>
            </a:r>
            <a:r>
              <a:rPr lang="en-US" dirty="0" smtClean="0">
                <a:sym typeface="Wingdings" pitchFamily="2" charset="2"/>
              </a:rPr>
              <a:t>  No one can</a:t>
            </a:r>
            <a:r>
              <a:rPr lang="en-US" dirty="0" smtClean="0"/>
              <a:t> know everything about every work we study.  There is always a great deal of information to learn even for the most versed scholar.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I </a:t>
            </a:r>
            <a:r>
              <a:rPr lang="es-ES_tradnl" dirty="0" err="1" smtClean="0"/>
              <a:t>need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help</a:t>
            </a:r>
            <a:r>
              <a:rPr lang="es-ES_tradnl" dirty="0" smtClean="0"/>
              <a:t> </a:t>
            </a:r>
            <a:r>
              <a:rPr lang="es-ES_tradnl" dirty="0" err="1" smtClean="0"/>
              <a:t>meet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needs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/>
          </a:bodyPr>
          <a:lstStyle/>
          <a:p>
            <a:r>
              <a:rPr lang="en-US" dirty="0" smtClean="0"/>
              <a:t>Participation and preparedness.</a:t>
            </a:r>
          </a:p>
          <a:p>
            <a:r>
              <a:rPr lang="en-US" dirty="0" smtClean="0"/>
              <a:t>Questions and persistence</a:t>
            </a:r>
          </a:p>
          <a:p>
            <a:r>
              <a:rPr lang="en-US" dirty="0" smtClean="0"/>
              <a:t>I need you to serve as a resource for others</a:t>
            </a:r>
          </a:p>
          <a:p>
            <a:r>
              <a:rPr lang="en-US" dirty="0" smtClean="0"/>
              <a:t>Honesty</a:t>
            </a:r>
          </a:p>
          <a:p>
            <a:r>
              <a:rPr lang="en-US" dirty="0" smtClean="0"/>
              <a:t>Hard work</a:t>
            </a:r>
          </a:p>
          <a:p>
            <a:r>
              <a:rPr lang="en-US" dirty="0" smtClean="0"/>
              <a:t>Commitment to learning</a:t>
            </a:r>
          </a:p>
          <a:p>
            <a:r>
              <a:rPr lang="en-US" dirty="0" smtClean="0"/>
              <a:t>Autonomy and responsibility</a:t>
            </a:r>
          </a:p>
          <a:p>
            <a:r>
              <a:rPr lang="en-US" dirty="0" smtClean="0"/>
              <a:t>FEEDBACK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Ways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help</a:t>
            </a:r>
            <a:r>
              <a:rPr lang="es-ES_tradnl" dirty="0" smtClean="0"/>
              <a:t> </a:t>
            </a:r>
            <a:r>
              <a:rPr lang="es-ES_tradnl" dirty="0" err="1" smtClean="0"/>
              <a:t>yourself</a:t>
            </a:r>
            <a:r>
              <a:rPr lang="es-ES_tradnl" dirty="0" smtClean="0"/>
              <a:t> and </a:t>
            </a:r>
            <a:r>
              <a:rPr lang="es-ES_tradnl" dirty="0" err="1" smtClean="0"/>
              <a:t>others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62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need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eachother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do you need from your colleagues in order to participate as fully as possible and be engaged in class?</a:t>
            </a:r>
          </a:p>
          <a:p>
            <a:r>
              <a:rPr lang="en-US" dirty="0" smtClean="0"/>
              <a:t>Conversation</a:t>
            </a:r>
          </a:p>
          <a:p>
            <a:r>
              <a:rPr lang="en-US" dirty="0" smtClean="0"/>
              <a:t>Open minds</a:t>
            </a:r>
          </a:p>
          <a:p>
            <a:r>
              <a:rPr lang="en-US" dirty="0" smtClean="0"/>
              <a:t>Willingness to try</a:t>
            </a:r>
          </a:p>
          <a:p>
            <a:r>
              <a:rPr lang="en-US" dirty="0" smtClean="0"/>
              <a:t>Positivity</a:t>
            </a:r>
          </a:p>
          <a:p>
            <a:r>
              <a:rPr lang="en-US" dirty="0" smtClean="0"/>
              <a:t>Quality sources</a:t>
            </a:r>
          </a:p>
          <a:p>
            <a:r>
              <a:rPr lang="en-US" dirty="0" smtClean="0"/>
              <a:t>Patience</a:t>
            </a:r>
          </a:p>
          <a:p>
            <a:r>
              <a:rPr lang="en-US" dirty="0" smtClean="0"/>
              <a:t>Teamwork</a:t>
            </a:r>
          </a:p>
          <a:p>
            <a:r>
              <a:rPr lang="en-US" dirty="0" smtClean="0"/>
              <a:t>Get your work done</a:t>
            </a:r>
          </a:p>
          <a:p>
            <a:r>
              <a:rPr lang="en-US" dirty="0" smtClean="0"/>
              <a:t>Preparation </a:t>
            </a:r>
          </a:p>
          <a:p>
            <a:r>
              <a:rPr lang="en-US" dirty="0" smtClean="0"/>
              <a:t>No judgment</a:t>
            </a:r>
          </a:p>
          <a:p>
            <a:r>
              <a:rPr lang="en-US" smtClean="0"/>
              <a:t>Use Spanish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</TotalTime>
  <Words>311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The Syllabus Review activity Information</vt:lpstr>
      <vt:lpstr>Things you expect of me as a professor</vt:lpstr>
      <vt:lpstr>What you will get from me</vt:lpstr>
      <vt:lpstr>What I cannot do</vt:lpstr>
      <vt:lpstr>What I need to help meet your needs</vt:lpstr>
      <vt:lpstr>Ways to help yourself and others</vt:lpstr>
      <vt:lpstr>What you need from eachother</vt:lpstr>
    </vt:vector>
  </TitlesOfParts>
  <Company>Simpson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Syllabus Review activity Information</dc:title>
  <dc:creator>SCuser</dc:creator>
  <cp:lastModifiedBy>Mary Fortune</cp:lastModifiedBy>
  <cp:revision>10</cp:revision>
  <dcterms:created xsi:type="dcterms:W3CDTF">2011-01-11T20:14:36Z</dcterms:created>
  <dcterms:modified xsi:type="dcterms:W3CDTF">2018-09-06T16:02:19Z</dcterms:modified>
</cp:coreProperties>
</file>