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-2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0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7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2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5AE2-FD2F-0844-9B65-6F9E1BF3F247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56022-C557-C54E-AEE6-7CC35E73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9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Scholar 2.9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Features and Updates</a:t>
            </a:r>
          </a:p>
          <a:p>
            <a:r>
              <a:rPr lang="en-US" dirty="0" smtClean="0"/>
              <a:t>January 25, 2016</a:t>
            </a:r>
          </a:p>
          <a:p>
            <a:r>
              <a:rPr lang="en-US" dirty="0" smtClean="0"/>
              <a:t>Jule Thorsen, Instructional Technology Specialist</a:t>
            </a:r>
          </a:p>
          <a:p>
            <a:endParaRPr lang="en-US" dirty="0"/>
          </a:p>
        </p:txBody>
      </p:sp>
      <p:pic>
        <p:nvPicPr>
          <p:cNvPr id="5" name="Picture 4" descr="pi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734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Training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Thursday January 28 </a:t>
            </a:r>
            <a:r>
              <a:rPr lang="en-US" dirty="0" smtClean="0"/>
              <a:t>8:30 AM 	quizzing</a:t>
            </a:r>
            <a:endParaRPr lang="en-US" dirty="0"/>
          </a:p>
          <a:p>
            <a:r>
              <a:rPr lang="en-US" dirty="0"/>
              <a:t>Monday February 1 Noon </a:t>
            </a:r>
            <a:r>
              <a:rPr lang="en-US" dirty="0" smtClean="0"/>
              <a:t>		gradebook</a:t>
            </a:r>
            <a:endParaRPr lang="en-US" dirty="0"/>
          </a:p>
          <a:p>
            <a:r>
              <a:rPr lang="en-US" dirty="0"/>
              <a:t>Thursday February 4 </a:t>
            </a:r>
            <a:r>
              <a:rPr lang="en-US" dirty="0" smtClean="0"/>
              <a:t>8:30 AM</a:t>
            </a:r>
            <a:r>
              <a:rPr lang="en-US" dirty="0"/>
              <a:t> </a:t>
            </a:r>
            <a:r>
              <a:rPr lang="en-US" dirty="0" smtClean="0"/>
              <a:t>		gradebook</a:t>
            </a:r>
            <a:endParaRPr lang="en-US" dirty="0"/>
          </a:p>
          <a:p>
            <a:r>
              <a:rPr lang="en-US" dirty="0"/>
              <a:t>Thursday February 11 </a:t>
            </a:r>
            <a:r>
              <a:rPr lang="en-US" dirty="0" smtClean="0"/>
              <a:t>3:30 PM 	quizzing</a:t>
            </a:r>
          </a:p>
          <a:p>
            <a:endParaRPr lang="en-US" dirty="0"/>
          </a:p>
          <a:p>
            <a:r>
              <a:rPr lang="en-US" dirty="0" smtClean="0"/>
              <a:t>All training in McNeill 4 (basement level)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7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column format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hange your own view by arranging boxes</a:t>
            </a:r>
          </a:p>
          <a:p>
            <a:pPr lvl="1"/>
            <a:r>
              <a:rPr lang="en-US" dirty="0" smtClean="0"/>
              <a:t>Dock infrequently used blocks</a:t>
            </a:r>
          </a:p>
          <a:p>
            <a:pPr lvl="1"/>
            <a:endParaRPr lang="en-US" dirty="0"/>
          </a:p>
          <a:p>
            <a:r>
              <a:rPr lang="en-US" dirty="0" smtClean="0"/>
              <a:t>Current week colored blue</a:t>
            </a:r>
          </a:p>
          <a:p>
            <a:pPr lvl="1"/>
            <a:r>
              <a:rPr lang="en-US" dirty="0" smtClean="0"/>
              <a:t>Controlled by light bulb  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95838"/>
            <a:ext cx="5676900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1" y="3757839"/>
            <a:ext cx="52673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Profile page allows for overview of all personalized features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49" y="2400300"/>
            <a:ext cx="672998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0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Page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remove weekly/topics blocks by deleting within the course</a:t>
            </a:r>
          </a:p>
          <a:p>
            <a:endParaRPr lang="en-US" dirty="0"/>
          </a:p>
          <a:p>
            <a:r>
              <a:rPr lang="en-US" dirty="0" err="1" smtClean="0"/>
              <a:t>Onetopic</a:t>
            </a:r>
            <a:r>
              <a:rPr lang="en-US" dirty="0" smtClean="0"/>
              <a:t> is popular organization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Allows one post to appear for all groups at once</a:t>
            </a:r>
          </a:p>
          <a:p>
            <a:pPr lvl="1"/>
            <a:r>
              <a:rPr lang="en-US" dirty="0" smtClean="0"/>
              <a:t>Forum created with Groups (Visible or Separated)</a:t>
            </a:r>
          </a:p>
          <a:p>
            <a:pPr lvl="1"/>
            <a:r>
              <a:rPr lang="en-US" dirty="0" smtClean="0"/>
              <a:t>Select ”All Participants” when creating message then remember to click to post to all groups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3" y="3612129"/>
            <a:ext cx="39751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126" y="3624829"/>
            <a:ext cx="58039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0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Atto</a:t>
            </a:r>
            <a:r>
              <a:rPr lang="en-US" dirty="0" smtClean="0"/>
              <a:t> Dialog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dialog box to enter text and other features has changed.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70" y="2320472"/>
            <a:ext cx="6899529" cy="427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1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can drop and drag files and images into </a:t>
            </a:r>
            <a:r>
              <a:rPr lang="en-US" dirty="0" err="1" smtClean="0"/>
              <a:t>Atto</a:t>
            </a:r>
            <a:r>
              <a:rPr lang="en-US" dirty="0" smtClean="0"/>
              <a:t> answer boxes</a:t>
            </a:r>
          </a:p>
          <a:p>
            <a:r>
              <a:rPr lang="en-US" dirty="0" smtClean="0"/>
              <a:t>Files can be attached within the assignment</a:t>
            </a:r>
          </a:p>
          <a:p>
            <a:r>
              <a:rPr lang="en-US" dirty="0" smtClean="0"/>
              <a:t>Grade to Pass can be set and appears as red/green in gradebook</a:t>
            </a:r>
          </a:p>
          <a:p>
            <a:r>
              <a:rPr lang="en-US" dirty="0" smtClean="0"/>
              <a:t>More conditional restrictions can be set</a:t>
            </a:r>
          </a:p>
          <a:p>
            <a:r>
              <a:rPr lang="en-US" dirty="0" smtClean="0"/>
              <a:t>Word count is now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4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Columns and Rows are anchored to allow for better visuals</a:t>
            </a:r>
          </a:p>
          <a:p>
            <a:r>
              <a:rPr lang="en-US" dirty="0" smtClean="0"/>
              <a:t>New aggregation method called “Natural” replaces Sum of Grades</a:t>
            </a:r>
          </a:p>
          <a:p>
            <a:r>
              <a:rPr lang="en-US" dirty="0" smtClean="0"/>
              <a:t>New view called “Single” allows grader to concentrate on one assignment easily</a:t>
            </a:r>
          </a:p>
          <a:p>
            <a:r>
              <a:rPr lang="en-US" dirty="0" smtClean="0"/>
              <a:t>Combined views under Categories and Items and easier editing</a:t>
            </a:r>
          </a:p>
          <a:p>
            <a:r>
              <a:rPr lang="en-US" dirty="0" smtClean="0"/>
              <a:t>New feature allows easy upload of grades from another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create Sections and sort questions within the sections</a:t>
            </a:r>
          </a:p>
          <a:p>
            <a:r>
              <a:rPr lang="en-US" dirty="0" smtClean="0"/>
              <a:t>Can lock a question to a partner question</a:t>
            </a:r>
          </a:p>
          <a:p>
            <a:r>
              <a:rPr lang="en-US" dirty="0" smtClean="0"/>
              <a:t>Even simpler methods of importing questions from other sources (fewer steps involved)</a:t>
            </a:r>
          </a:p>
          <a:p>
            <a:r>
              <a:rPr lang="en-US" dirty="0" smtClean="0"/>
              <a:t>New interface to edit the quiz, add questions, and add randomized questions</a:t>
            </a:r>
          </a:p>
          <a:p>
            <a:r>
              <a:rPr lang="en-US" dirty="0" smtClean="0"/>
              <a:t>Better print interface for completed quizzes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285</Words>
  <Application>Microsoft Macintosh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Scholar 2.9</vt:lpstr>
      <vt:lpstr>New Theme</vt:lpstr>
      <vt:lpstr>Dashboard</vt:lpstr>
      <vt:lpstr>Front Page Navigation</vt:lpstr>
      <vt:lpstr>Forums</vt:lpstr>
      <vt:lpstr>Atto Dialog Boxes</vt:lpstr>
      <vt:lpstr>Assignments</vt:lpstr>
      <vt:lpstr>Gradebook</vt:lpstr>
      <vt:lpstr>Quizzes</vt:lpstr>
      <vt:lpstr>Additional Training Opportunities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 2.9</dc:title>
  <dc:creator>jule.thorsen@simpson.edu</dc:creator>
  <cp:lastModifiedBy>Mary Fortune</cp:lastModifiedBy>
  <cp:revision>7</cp:revision>
  <dcterms:created xsi:type="dcterms:W3CDTF">2016-01-22T19:32:29Z</dcterms:created>
  <dcterms:modified xsi:type="dcterms:W3CDTF">2018-09-06T15:35:03Z</dcterms:modified>
</cp:coreProperties>
</file>