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2" r:id="rId8"/>
    <p:sldId id="268" r:id="rId9"/>
    <p:sldId id="269" r:id="rId10"/>
    <p:sldId id="272" r:id="rId11"/>
    <p:sldId id="265" r:id="rId12"/>
    <p:sldId id="260" r:id="rId13"/>
    <p:sldId id="273" r:id="rId14"/>
    <p:sldId id="261" r:id="rId15"/>
    <p:sldId id="275" r:id="rId16"/>
    <p:sldId id="276" r:id="rId17"/>
    <p:sldId id="274" r:id="rId18"/>
    <p:sldId id="26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ynne.jensen@simpson.edu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30fTyXkOdo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eoscribe.co/en/using-videoscrib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sz="4800" dirty="0" err="1"/>
              <a:t>Videoscribe</a:t>
            </a:r>
            <a:r>
              <a:rPr lang="en-US" sz="48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sz="2000" dirty="0"/>
              <a:t>The Teaching and Learning Center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4CD3AE-3479-AABA-586D-D0B1418C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060" y="744924"/>
            <a:ext cx="4290227" cy="33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19875"/>
            <a:ext cx="8421688" cy="1209430"/>
          </a:xfrm>
        </p:spPr>
        <p:txBody>
          <a:bodyPr/>
          <a:lstStyle/>
          <a:p>
            <a:r>
              <a:rPr lang="en-US" dirty="0"/>
              <a:t>Animation – add a writing tool!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9539F-2EAD-6029-10A9-9B4E46F9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78" y="1221533"/>
            <a:ext cx="8165011" cy="54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195309"/>
            <a:ext cx="9907480" cy="1908699"/>
          </a:xfrm>
        </p:spPr>
        <p:txBody>
          <a:bodyPr>
            <a:normAutofit fontScale="90000"/>
          </a:bodyPr>
          <a:lstStyle/>
          <a:p>
            <a:r>
              <a:rPr lang="en-US" dirty="0"/>
              <a:t>Audio – add voiceover, or music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Suggestion: make a script, read it out loud, then sync the rest of your lesson around your voiceover – or it doesn’t really work (I learned this the hard way) 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EE649BA9-3653-FC17-29A4-498C156B56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7001" y="2467992"/>
            <a:ext cx="2897997" cy="4194699"/>
          </a:xfrm>
        </p:spPr>
      </p:pic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195309"/>
            <a:ext cx="9907480" cy="1908699"/>
          </a:xfrm>
        </p:spPr>
        <p:txBody>
          <a:bodyPr>
            <a:normAutofit/>
          </a:bodyPr>
          <a:lstStyle/>
          <a:p>
            <a:r>
              <a:rPr lang="en-US" dirty="0"/>
              <a:t>When you’re done – share your video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make sure to download the video so that its existence doesn’t depend on a subscription!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BE1ED-BD10-7FA1-5171-F7CECC36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2358453"/>
            <a:ext cx="8230313" cy="3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0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195309"/>
            <a:ext cx="9907480" cy="1908699"/>
          </a:xfrm>
        </p:spPr>
        <p:txBody>
          <a:bodyPr>
            <a:normAutofit/>
          </a:bodyPr>
          <a:lstStyle/>
          <a:p>
            <a:r>
              <a:rPr lang="en-US" dirty="0"/>
              <a:t>Then – go to Panopto and upload the video there – it can be found under downloads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7AEB-2551-6707-CFDE-A43AD17E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1552574"/>
            <a:ext cx="5931289" cy="339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FD0B3-ACAD-1CD8-EC7C-26298B20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415" y="2400300"/>
            <a:ext cx="3685078" cy="351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0F0BA-0FED-7445-C2FF-495790CF8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5" y="3729500"/>
            <a:ext cx="5158593" cy="26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9FF8-C199-6208-FC5F-94EB915B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 take a little bit of playing around to figure everything out!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2D1D0-290B-1562-257A-A43F412004B0}"/>
              </a:ext>
            </a:extLst>
          </p:cNvPr>
          <p:cNvSpPr txBox="1"/>
          <p:nvPr/>
        </p:nvSpPr>
        <p:spPr>
          <a:xfrm>
            <a:off x="677663" y="1690688"/>
            <a:ext cx="1083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Suggestion: Use templates first to get used to the animation styles and methods </a:t>
            </a:r>
          </a:p>
          <a:p>
            <a:endParaRPr lang="en-US" sz="2800" dirty="0"/>
          </a:p>
          <a:p>
            <a:r>
              <a:rPr lang="en-US" sz="2800" dirty="0"/>
              <a:t>Browse the image library to see what might work for you </a:t>
            </a:r>
          </a:p>
          <a:p>
            <a:endParaRPr lang="en-US" sz="2800" dirty="0"/>
          </a:p>
          <a:p>
            <a:r>
              <a:rPr lang="en-US" sz="2800" dirty="0"/>
              <a:t>Write out a script if you’re using the voiceover</a:t>
            </a:r>
          </a:p>
          <a:p>
            <a:endParaRPr lang="en-US" sz="2800" dirty="0"/>
          </a:p>
          <a:p>
            <a:r>
              <a:rPr lang="en-US" sz="2800" dirty="0"/>
              <a:t>Use YouTube tutorials if you can’t figure out how to do something – there are a lot of them! </a:t>
            </a:r>
          </a:p>
        </p:txBody>
      </p:sp>
    </p:spTree>
    <p:extLst>
      <p:ext uri="{BB962C8B-B14F-4D97-AF65-F5344CB8AC3E}">
        <p14:creationId xmlns:p14="http://schemas.microsoft.com/office/powerpoint/2010/main" val="382706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310718"/>
            <a:ext cx="5111750" cy="1012055"/>
          </a:xfrm>
        </p:spPr>
        <p:txBody>
          <a:bodyPr/>
          <a:lstStyle/>
          <a:p>
            <a:r>
              <a:rPr lang="en-US" dirty="0"/>
              <a:t>How do you get access to </a:t>
            </a:r>
            <a:r>
              <a:rPr lang="en-US" dirty="0" err="1"/>
              <a:t>videoscribe</a:t>
            </a:r>
            <a:r>
              <a:rPr lang="en-US" dirty="0"/>
              <a:t>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049" y="1732463"/>
            <a:ext cx="5819775" cy="33930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Simpson has a subscription to </a:t>
            </a:r>
            <a:r>
              <a:rPr lang="en-US" sz="2400" dirty="0" err="1"/>
              <a:t>Videoscribe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/>
              <a:t>If you’d like to create a video using </a:t>
            </a:r>
            <a:r>
              <a:rPr lang="en-US" sz="2400" dirty="0" err="1"/>
              <a:t>Videoscribe</a:t>
            </a:r>
            <a:r>
              <a:rPr lang="en-US" sz="2400" dirty="0"/>
              <a:t>, you need to e-mail Lynne Jensen (</a:t>
            </a:r>
            <a:r>
              <a:rPr lang="en-US" sz="2400" dirty="0">
                <a:hlinkClick r:id="rId2"/>
              </a:rPr>
              <a:t>lynne.jensen@simpson.edu</a:t>
            </a:r>
            <a:r>
              <a:rPr lang="en-US" sz="2400" dirty="0"/>
              <a:t>) so she can give you the Simpson User ID and password information for </a:t>
            </a:r>
            <a:r>
              <a:rPr lang="en-US" sz="2400" dirty="0" err="1"/>
              <a:t>Videoscribe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7"/>
            <a:ext cx="4179570" cy="1171852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Melissa Daniels </a:t>
            </a:r>
          </a:p>
          <a:p>
            <a:r>
              <a:rPr lang="en-US" sz="2400" dirty="0">
                <a:hlinkClick r:id="rId2"/>
              </a:rPr>
              <a:t>melissa.daniels@simpson.edu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>
            <a:normAutofit/>
          </a:bodyPr>
          <a:lstStyle/>
          <a:p>
            <a:r>
              <a:rPr lang="en-US" sz="4400"/>
              <a:t>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2530136"/>
            <a:ext cx="4980371" cy="3835153"/>
          </a:xfrm>
        </p:spPr>
        <p:txBody>
          <a:bodyPr>
            <a:normAutofit/>
          </a:bodyPr>
          <a:lstStyle/>
          <a:p>
            <a:r>
              <a:rPr lang="en-US" sz="2000" dirty="0"/>
              <a:t>What is </a:t>
            </a:r>
            <a:r>
              <a:rPr lang="en-US" sz="2000" dirty="0" err="1"/>
              <a:t>Videoscribe</a:t>
            </a:r>
            <a:r>
              <a:rPr lang="en-US" sz="2000" dirty="0"/>
              <a:t>? </a:t>
            </a:r>
          </a:p>
          <a:p>
            <a:r>
              <a:rPr lang="en-US" sz="2000" dirty="0"/>
              <a:t>When to Use </a:t>
            </a:r>
            <a:r>
              <a:rPr lang="en-US" sz="2000" dirty="0" err="1"/>
              <a:t>Videoscribe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Videoscribe</a:t>
            </a:r>
            <a:r>
              <a:rPr lang="en-US" sz="2000" dirty="0"/>
              <a:t> in Action: Live Examples</a:t>
            </a:r>
          </a:p>
          <a:p>
            <a:r>
              <a:rPr lang="en-US" sz="2000" dirty="0"/>
              <a:t>How </a:t>
            </a:r>
            <a:r>
              <a:rPr lang="en-US" sz="2000" dirty="0" err="1"/>
              <a:t>Videoscribe</a:t>
            </a:r>
            <a:r>
              <a:rPr lang="en-US" sz="2000" dirty="0"/>
              <a:t> Works: the Process </a:t>
            </a:r>
          </a:p>
          <a:p>
            <a:r>
              <a:rPr lang="en-US" sz="2000" dirty="0"/>
              <a:t>How do I Access </a:t>
            </a:r>
            <a:r>
              <a:rPr lang="en-US" sz="2000" dirty="0" err="1"/>
              <a:t>Videoscribe</a:t>
            </a:r>
            <a:r>
              <a:rPr lang="en-US" sz="2000" dirty="0"/>
              <a:t>? </a:t>
            </a:r>
          </a:p>
          <a:p>
            <a:r>
              <a:rPr lang="en-US" sz="2000" dirty="0"/>
              <a:t>Q&amp;A 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08984F-C962-808B-D74F-6FAE89DC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45" y="382647"/>
            <a:ext cx="3486086" cy="26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310719"/>
            <a:ext cx="6157311" cy="1154098"/>
          </a:xfrm>
        </p:spPr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videoscribe</a:t>
            </a:r>
            <a:r>
              <a:rPr lang="en-US" sz="4000" dirty="0"/>
              <a:t>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638" y="2006353"/>
            <a:ext cx="6471821" cy="318000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632"/>
                </a:solidFill>
                <a:effectLst/>
                <a:latin typeface="PT Sans" panose="020B0604020202020204" pitchFamily="34" charset="0"/>
              </a:rPr>
              <a:t>Video animation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632"/>
                </a:solidFill>
                <a:latin typeface="PT Sans" panose="020B0604020202020204" pitchFamily="34" charset="0"/>
              </a:rPr>
              <a:t>Gives people the ability to create animated videos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632"/>
                </a:solidFill>
                <a:latin typeface="PT Sans" panose="020B0604020202020204" pitchFamily="34" charset="0"/>
              </a:rPr>
              <a:t>Over 11,000 images to choose from to support your video – just select, drag, and drop into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632"/>
                </a:solidFill>
                <a:latin typeface="PT Sans" panose="020B0604020202020204" pitchFamily="34" charset="0"/>
              </a:rPr>
              <a:t>Educational templates available if you’re not sure how to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632"/>
                </a:solidFill>
                <a:latin typeface="PT Sans" panose="020B0604020202020204" pitchFamily="34" charset="0"/>
              </a:rPr>
              <a:t>Has animated hand option to “write out” the text in your presentation </a:t>
            </a:r>
          </a:p>
        </p:txBody>
      </p:sp>
      <p:pic>
        <p:nvPicPr>
          <p:cNvPr id="7" name="Online Media 6" title="What is VideoScribe? A one minute overview">
            <a:hlinkClick r:id="" action="ppaction://media"/>
            <a:extLst>
              <a:ext uri="{FF2B5EF4-FFF2-40B4-BE49-F238E27FC236}">
                <a16:creationId xmlns:a16="http://schemas.microsoft.com/office/drawing/2014/main" id="{D553C2B2-6D4D-96A7-BB35-3581781244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5300" y="2933392"/>
            <a:ext cx="4377184" cy="24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66331"/>
            <a:ext cx="5074920" cy="1615736"/>
          </a:xfrm>
        </p:spPr>
        <p:txBody>
          <a:bodyPr/>
          <a:lstStyle/>
          <a:p>
            <a:r>
              <a:rPr lang="en-US" dirty="0"/>
              <a:t>Potential ways to use </a:t>
            </a:r>
            <a:r>
              <a:rPr lang="en-US" dirty="0" err="1"/>
              <a:t>videoscribe</a:t>
            </a:r>
            <a:r>
              <a:rPr lang="en-US" dirty="0"/>
              <a:t> in your classroom: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177592"/>
            <a:ext cx="5871099" cy="42498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Introducing yourself in a new, creative way (there is an introduction video template that already exists – just fill it in!)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Showing the classroom rules/expectations (there is already a pre-made template on </a:t>
            </a:r>
            <a:r>
              <a:rPr lang="en-US" sz="2000" dirty="0" err="1"/>
              <a:t>Videoscribe</a:t>
            </a:r>
            <a:r>
              <a:rPr lang="en-US" sz="2000" dirty="0"/>
              <a:t> for this purpose – you would just fill it in!)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Illustrating new topics and concepts for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Tutorials and how-to videos for procedures in your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Recap your lesson – create a 1-2 minute animated video illustrating the key takeaways from a certain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Different examples of </a:t>
            </a:r>
            <a:r>
              <a:rPr lang="en-US" dirty="0" err="1"/>
              <a:t>videoscribe</a:t>
            </a:r>
            <a:r>
              <a:rPr lang="en-US" dirty="0"/>
              <a:t> videos: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5470C-CC72-69FD-2B77-C3B46FDB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54" y="2577741"/>
            <a:ext cx="5543519" cy="3061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6E185-5374-DE19-85A4-EF2B25A8EAF0}"/>
              </a:ext>
            </a:extLst>
          </p:cNvPr>
          <p:cNvSpPr txBox="1"/>
          <p:nvPr/>
        </p:nvSpPr>
        <p:spPr>
          <a:xfrm>
            <a:off x="1429305" y="1784412"/>
            <a:ext cx="7838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https://www.videoscribe.co/en/using-videoscribe/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57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create a presentation using </a:t>
            </a:r>
            <a:r>
              <a:rPr lang="en-US" dirty="0" err="1"/>
              <a:t>videoscribe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86458-F38B-6610-35A7-1840B63E8930}"/>
              </a:ext>
            </a:extLst>
          </p:cNvPr>
          <p:cNvSpPr txBox="1"/>
          <p:nvPr/>
        </p:nvSpPr>
        <p:spPr>
          <a:xfrm>
            <a:off x="838200" y="1690688"/>
            <a:ext cx="1085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Log in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You can either create a project from scratch, or choose from a template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5B0BA5-A0FC-7D79-D2FD-A9AF3299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56" y="3118576"/>
            <a:ext cx="11245935" cy="21826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3B4C77B-F540-F183-566F-1E04BCE7A1E7}"/>
              </a:ext>
            </a:extLst>
          </p:cNvPr>
          <p:cNvSpPr/>
          <p:nvPr/>
        </p:nvSpPr>
        <p:spPr>
          <a:xfrm>
            <a:off x="9934112" y="3016251"/>
            <a:ext cx="1191087" cy="536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3AA7C6-3E03-F069-ED8E-2BCB85CEB10E}"/>
              </a:ext>
            </a:extLst>
          </p:cNvPr>
          <p:cNvSpPr/>
          <p:nvPr/>
        </p:nvSpPr>
        <p:spPr>
          <a:xfrm>
            <a:off x="4758431" y="4595904"/>
            <a:ext cx="852256" cy="4643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6"/>
            <a:ext cx="10515600" cy="762000"/>
          </a:xfrm>
        </p:spPr>
        <p:txBody>
          <a:bodyPr/>
          <a:lstStyle/>
          <a:p>
            <a:r>
              <a:rPr lang="en-US" dirty="0"/>
              <a:t>How to create a presentation using </a:t>
            </a:r>
            <a:r>
              <a:rPr lang="en-US" dirty="0" err="1"/>
              <a:t>videoscribe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86458-F38B-6610-35A7-1840B63E8930}"/>
              </a:ext>
            </a:extLst>
          </p:cNvPr>
          <p:cNvSpPr txBox="1"/>
          <p:nvPr/>
        </p:nvSpPr>
        <p:spPr>
          <a:xfrm>
            <a:off x="666750" y="1133475"/>
            <a:ext cx="1102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view all the templates available in the “Education” section – for each template, you can click “Preview” just to see the flow of it, and if you like it, click “Use”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466BA-B681-DC5C-A3BB-B76AE19F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82" y="2107570"/>
            <a:ext cx="9963150" cy="42792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F9DF39-1633-9753-EE0E-070E2646D941}"/>
              </a:ext>
            </a:extLst>
          </p:cNvPr>
          <p:cNvSpPr/>
          <p:nvPr/>
        </p:nvSpPr>
        <p:spPr>
          <a:xfrm>
            <a:off x="4998128" y="2858610"/>
            <a:ext cx="1606858" cy="16867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5E4333-F5FB-0824-859B-6CB89B425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B02B0-B490-35BF-4FC2-D0F98A47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182482"/>
            <a:ext cx="11097582" cy="53134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1121FF-7CD5-8113-2FF3-7EED931F9E2A}"/>
              </a:ext>
            </a:extLst>
          </p:cNvPr>
          <p:cNvSpPr txBox="1"/>
          <p:nvPr/>
        </p:nvSpPr>
        <p:spPr>
          <a:xfrm>
            <a:off x="5257800" y="109795"/>
            <a:ext cx="677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there – you can customize everything that you want – images, audio, animation, text, etc. </a:t>
            </a: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19875"/>
            <a:ext cx="8421688" cy="1209430"/>
          </a:xfrm>
        </p:spPr>
        <p:txBody>
          <a:bodyPr/>
          <a:lstStyle/>
          <a:p>
            <a:r>
              <a:rPr lang="en-US" dirty="0"/>
              <a:t>Image library – highly customizable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FB44C3-81C8-111A-2576-7E6972BA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91" y="1388684"/>
            <a:ext cx="8227234" cy="52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{BD788140-9E64-468A-8C49-87DC8E358E97}tf67328976_win32</Template>
  <TotalTime>131</TotalTime>
  <Words>536</Words>
  <Application>Microsoft Office PowerPoint</Application>
  <PresentationFormat>Widescreen</PresentationFormat>
  <Paragraphs>50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PT Sans</vt:lpstr>
      <vt:lpstr>Tenorite</vt:lpstr>
      <vt:lpstr>Office Theme</vt:lpstr>
      <vt:lpstr>Videoscribe </vt:lpstr>
      <vt:lpstr>AGENDA</vt:lpstr>
      <vt:lpstr>What is videoscribe? </vt:lpstr>
      <vt:lpstr>Potential ways to use videoscribe in your classroom:</vt:lpstr>
      <vt:lpstr>Different examples of videoscribe videos:</vt:lpstr>
      <vt:lpstr>How to create a presentation using videoscribe:</vt:lpstr>
      <vt:lpstr>How to create a presentation using videoscribe:</vt:lpstr>
      <vt:lpstr>PowerPoint Presentation</vt:lpstr>
      <vt:lpstr>Image library – highly customizable </vt:lpstr>
      <vt:lpstr>Animation – add a writing tool! </vt:lpstr>
      <vt:lpstr>Audio – add voiceover, or music  Suggestion: make a script, read it out loud, then sync the rest of your lesson around your voiceover – or it doesn’t really work (I learned this the hard way) </vt:lpstr>
      <vt:lpstr>When you’re done – share your video   make sure to download the video so that its existence doesn’t depend on a subscription!  </vt:lpstr>
      <vt:lpstr>Then – go to Panopto and upload the video there – it can be found under downloads </vt:lpstr>
      <vt:lpstr>it does take a little bit of playing around to figure everything out! </vt:lpstr>
      <vt:lpstr>How do you get access to videoscribe?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Videoscribe </dc:title>
  <dc:creator>Melissa Daniels</dc:creator>
  <cp:lastModifiedBy>Melissa Daniels</cp:lastModifiedBy>
  <cp:revision>8</cp:revision>
  <dcterms:created xsi:type="dcterms:W3CDTF">2023-03-30T13:21:19Z</dcterms:created>
  <dcterms:modified xsi:type="dcterms:W3CDTF">2023-03-30T15:33:05Z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