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91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60" userDrawn="1">
          <p15:clr>
            <a:srgbClr val="A4A3A4"/>
          </p15:clr>
        </p15:guide>
        <p15:guide id="4" pos="7320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1296" userDrawn="1">
          <p15:clr>
            <a:srgbClr val="A4A3A4"/>
          </p15:clr>
        </p15:guide>
        <p15:guide id="7" orient="horz" pos="3408" userDrawn="1">
          <p15:clr>
            <a:srgbClr val="A4A3A4"/>
          </p15:clr>
        </p15:guide>
        <p15:guide id="8" orient="horz" pos="3600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3936" userDrawn="1">
          <p15:clr>
            <a:srgbClr val="A4A3A4"/>
          </p15:clr>
        </p15:guide>
        <p15:guide id="11" orient="horz" pos="4080" userDrawn="1">
          <p15:clr>
            <a:srgbClr val="A4A3A4"/>
          </p15:clr>
        </p15:guide>
        <p15:guide id="12" orient="horz" pos="112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EB"/>
    <a:srgbClr val="F4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830"/>
  </p:normalViewPr>
  <p:slideViewPr>
    <p:cSldViewPr snapToGrid="0" showGuides="1">
      <p:cViewPr varScale="1">
        <p:scale>
          <a:sx n="82" d="100"/>
          <a:sy n="82" d="100"/>
        </p:scale>
        <p:origin x="72" y="58"/>
      </p:cViewPr>
      <p:guideLst>
        <p:guide orient="horz" pos="2208"/>
        <p:guide pos="3840"/>
        <p:guide pos="360"/>
        <p:guide pos="7320"/>
        <p:guide orient="horz" pos="648"/>
        <p:guide orient="horz" pos="1296"/>
        <p:guide orient="horz" pos="3408"/>
        <p:guide orient="horz" pos="3600"/>
        <p:guide orient="horz" pos="2352"/>
        <p:guide orient="horz" pos="3936"/>
        <p:guide orient="horz" pos="4080"/>
        <p:guide orient="horz" pos="1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7914-B979-D441-9584-07C203378D42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8216B-BE00-0B44-858C-A4D22CFBA3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5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DCE22C9A-30B6-12EB-423C-34454BE2D734}"/>
              </a:ext>
            </a:extLst>
          </p:cNvPr>
          <p:cNvSpPr/>
          <p:nvPr userDrawn="1"/>
        </p:nvSpPr>
        <p:spPr>
          <a:xfrm rot="16200000">
            <a:off x="3838487" y="-1434547"/>
            <a:ext cx="4515026" cy="97270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FF514-642F-4BAD-3895-ABFCE02A75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3489966 w 12191999"/>
              <a:gd name="connsiteY0" fmla="*/ 1171488 h 6857999"/>
              <a:gd name="connsiteX1" fmla="*/ 1232453 w 12191999"/>
              <a:gd name="connsiteY1" fmla="*/ 3429001 h 6857999"/>
              <a:gd name="connsiteX2" fmla="*/ 3489966 w 12191999"/>
              <a:gd name="connsiteY2" fmla="*/ 5686514 h 6857999"/>
              <a:gd name="connsiteX3" fmla="*/ 8702034 w 12191999"/>
              <a:gd name="connsiteY3" fmla="*/ 5686514 h 6857999"/>
              <a:gd name="connsiteX4" fmla="*/ 10959548 w 12191999"/>
              <a:gd name="connsiteY4" fmla="*/ 3429001 h 6857999"/>
              <a:gd name="connsiteX5" fmla="*/ 8702034 w 12191999"/>
              <a:gd name="connsiteY5" fmla="*/ 1171488 h 6857999"/>
              <a:gd name="connsiteX6" fmla="*/ 0 w 12191999"/>
              <a:gd name="connsiteY6" fmla="*/ 0 h 6857999"/>
              <a:gd name="connsiteX7" fmla="*/ 12191999 w 12191999"/>
              <a:gd name="connsiteY7" fmla="*/ 0 h 6857999"/>
              <a:gd name="connsiteX8" fmla="*/ 12191999 w 12191999"/>
              <a:gd name="connsiteY8" fmla="*/ 6857999 h 6857999"/>
              <a:gd name="connsiteX9" fmla="*/ 0 w 12191999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7999">
                <a:moveTo>
                  <a:pt x="3489966" y="1171488"/>
                </a:moveTo>
                <a:cubicBezTo>
                  <a:pt x="2243176" y="1171488"/>
                  <a:pt x="1232453" y="2182211"/>
                  <a:pt x="1232453" y="3429001"/>
                </a:cubicBezTo>
                <a:cubicBezTo>
                  <a:pt x="1232453" y="4675791"/>
                  <a:pt x="2243176" y="5686514"/>
                  <a:pt x="3489966" y="5686514"/>
                </a:cubicBezTo>
                <a:lnTo>
                  <a:pt x="8702034" y="5686514"/>
                </a:lnTo>
                <a:cubicBezTo>
                  <a:pt x="9948824" y="5686514"/>
                  <a:pt x="10959548" y="4675791"/>
                  <a:pt x="10959548" y="3429001"/>
                </a:cubicBezTo>
                <a:cubicBezTo>
                  <a:pt x="10959548" y="2182211"/>
                  <a:pt x="9948824" y="1171488"/>
                  <a:pt x="8702034" y="117148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42636-F625-5B2A-E7CC-9D70418A2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688" y="2724912"/>
            <a:ext cx="8037576" cy="932688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C8CEB3A4-8583-3114-2BDD-D7AE1CABCD1D}"/>
              </a:ext>
            </a:extLst>
          </p:cNvPr>
          <p:cNvSpPr/>
          <p:nvPr userDrawn="1"/>
        </p:nvSpPr>
        <p:spPr>
          <a:xfrm rot="16200000">
            <a:off x="4177443" y="-1088756"/>
            <a:ext cx="3837115" cy="903551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379338-7AB7-4007-F741-779D078C8084}"/>
              </a:ext>
            </a:extLst>
          </p:cNvPr>
          <p:cNvCxnSpPr>
            <a:cxnSpLocks/>
          </p:cNvCxnSpPr>
          <p:nvPr userDrawn="1"/>
        </p:nvCxnSpPr>
        <p:spPr>
          <a:xfrm>
            <a:off x="2607501" y="4008970"/>
            <a:ext cx="69769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F2BA890-FB69-E772-1383-035C2A823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3128" y="3831336"/>
            <a:ext cx="3291840" cy="521208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8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E271D-58B4-99E6-362C-DD1C21F4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096" y="1673352"/>
            <a:ext cx="5157216" cy="338328"/>
          </a:xfrm>
        </p:spPr>
        <p:txBody>
          <a:bodyPr anchor="t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6393B-EA4C-7241-94FA-169F6C1D5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2176272"/>
            <a:ext cx="4443984" cy="156362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A20A9-6C2F-89E2-1241-5281CF14E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8096" y="4114800"/>
            <a:ext cx="5157216" cy="338328"/>
          </a:xfrm>
        </p:spPr>
        <p:txBody>
          <a:bodyPr anchor="t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BBA64-3944-C0BE-4D5F-2745DA48B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0352" y="4617720"/>
            <a:ext cx="4443984" cy="156362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DB55E-AAE4-9CE0-F3F5-42FC0405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402FF-5F4B-360D-40AE-AAD76628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09ACC-3E58-495F-2609-AA1164DD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F7DD41-68BA-5ED4-4C63-7E8F329A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539496"/>
            <a:ext cx="6480264" cy="71323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1440363F-8B44-DEEA-CA7B-6EC275DE9BB0}"/>
              </a:ext>
            </a:extLst>
          </p:cNvPr>
          <p:cNvSpPr/>
          <p:nvPr userDrawn="1"/>
        </p:nvSpPr>
        <p:spPr>
          <a:xfrm>
            <a:off x="6928320" y="692650"/>
            <a:ext cx="3474720" cy="5394960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90DE099-D4CE-AF4C-15A9-B5ED3DCFBD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5480" y="834382"/>
            <a:ext cx="3200400" cy="5111496"/>
          </a:xfrm>
          <a:custGeom>
            <a:avLst/>
            <a:gdLst>
              <a:gd name="connsiteX0" fmla="*/ 1600200 w 3200400"/>
              <a:gd name="connsiteY0" fmla="*/ 0 h 5111496"/>
              <a:gd name="connsiteX1" fmla="*/ 3200400 w 3200400"/>
              <a:gd name="connsiteY1" fmla="*/ 1600200 h 5111496"/>
              <a:gd name="connsiteX2" fmla="*/ 3200400 w 3200400"/>
              <a:gd name="connsiteY2" fmla="*/ 3511296 h 5111496"/>
              <a:gd name="connsiteX3" fmla="*/ 1600200 w 3200400"/>
              <a:gd name="connsiteY3" fmla="*/ 5111496 h 5111496"/>
              <a:gd name="connsiteX4" fmla="*/ 0 w 3200400"/>
              <a:gd name="connsiteY4" fmla="*/ 3511296 h 5111496"/>
              <a:gd name="connsiteX5" fmla="*/ 0 w 3200400"/>
              <a:gd name="connsiteY5" fmla="*/ 1600200 h 5111496"/>
              <a:gd name="connsiteX6" fmla="*/ 1600200 w 3200400"/>
              <a:gd name="connsiteY6" fmla="*/ 0 h 511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400" h="5111496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lnTo>
                  <a:pt x="3200400" y="3511296"/>
                </a:lnTo>
                <a:cubicBezTo>
                  <a:pt x="3200400" y="4395062"/>
                  <a:pt x="2483966" y="5111496"/>
                  <a:pt x="1600200" y="5111496"/>
                </a:cubicBezTo>
                <a:cubicBezTo>
                  <a:pt x="716434" y="5111496"/>
                  <a:pt x="0" y="4395062"/>
                  <a:pt x="0" y="3511296"/>
                </a:cubicBezTo>
                <a:lnTo>
                  <a:pt x="0" y="1600200"/>
                </a:ln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en-US" sz="1400"/>
            </a:lvl1pPr>
          </a:lstStyle>
          <a:p>
            <a:pPr marL="228600" lvl="0" indent="-22860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5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3A8960C-A12E-D82A-6B11-91A17BB387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659514"/>
            <a:ext cx="12188952" cy="71323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E271D-58B4-99E6-362C-DD1C21F4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" y="2788920"/>
            <a:ext cx="2926080" cy="502920"/>
          </a:xfrm>
        </p:spPr>
        <p:txBody>
          <a:bodyPr anchor="ctr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6393B-EA4C-7241-94FA-169F6C1D5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383280"/>
            <a:ext cx="3310128" cy="257860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A20A9-6C2F-89E2-1241-5281CF14E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99432" y="2788920"/>
            <a:ext cx="2926080" cy="502920"/>
          </a:xfrm>
        </p:spPr>
        <p:txBody>
          <a:bodyPr anchor="ctr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BBA64-3944-C0BE-4D5F-2745DA48B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9976" y="3383280"/>
            <a:ext cx="3310128" cy="257860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DB55E-AAE4-9CE0-F3F5-42FC0405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402FF-5F4B-360D-40AE-AAD76628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09ACC-3E58-495F-2609-AA1164DD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F7DD41-68BA-5ED4-4C63-7E8F329A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539496"/>
            <a:ext cx="11137392" cy="71323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C5E0B4-4989-E17B-6DAA-16B8AFB102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2208" y="2788920"/>
            <a:ext cx="2926080" cy="502920"/>
          </a:xfrm>
        </p:spPr>
        <p:txBody>
          <a:bodyPr anchor="ctr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D6DEF40E-B278-4F59-AAF8-8468E2B08F3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75320" y="3383280"/>
            <a:ext cx="3310128" cy="257860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8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03890E5-21F7-5145-68D0-81916C073BFE}"/>
              </a:ext>
            </a:extLst>
          </p:cNvPr>
          <p:cNvSpPr/>
          <p:nvPr userDrawn="1"/>
        </p:nvSpPr>
        <p:spPr>
          <a:xfrm>
            <a:off x="7607808" y="2505456"/>
            <a:ext cx="3494544" cy="3494544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6338A-E3B7-F581-6979-B6DB684C81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7888" y="0"/>
            <a:ext cx="2203704" cy="6464808"/>
          </a:xfrm>
          <a:custGeom>
            <a:avLst/>
            <a:gdLst>
              <a:gd name="connsiteX0" fmla="*/ 0 w 2203704"/>
              <a:gd name="connsiteY0" fmla="*/ 5604176 h 6464808"/>
              <a:gd name="connsiteX1" fmla="*/ 130276 w 2203704"/>
              <a:gd name="connsiteY1" fmla="*/ 5701594 h 6464808"/>
              <a:gd name="connsiteX2" fmla="*/ 1107192 w 2203704"/>
              <a:gd name="connsiteY2" fmla="*/ 6000000 h 6464808"/>
              <a:gd name="connsiteX3" fmla="*/ 2084109 w 2203704"/>
              <a:gd name="connsiteY3" fmla="*/ 5701594 h 6464808"/>
              <a:gd name="connsiteX4" fmla="*/ 2203704 w 2203704"/>
              <a:gd name="connsiteY4" fmla="*/ 5612162 h 6464808"/>
              <a:gd name="connsiteX5" fmla="*/ 2203704 w 2203704"/>
              <a:gd name="connsiteY5" fmla="*/ 6464808 h 6464808"/>
              <a:gd name="connsiteX6" fmla="*/ 0 w 2203704"/>
              <a:gd name="connsiteY6" fmla="*/ 6464808 h 6464808"/>
              <a:gd name="connsiteX7" fmla="*/ 0 w 2203704"/>
              <a:gd name="connsiteY7" fmla="*/ 0 h 6464808"/>
              <a:gd name="connsiteX8" fmla="*/ 2203704 w 2203704"/>
              <a:gd name="connsiteY8" fmla="*/ 0 h 6464808"/>
              <a:gd name="connsiteX9" fmla="*/ 2203704 w 2203704"/>
              <a:gd name="connsiteY9" fmla="*/ 2893295 h 6464808"/>
              <a:gd name="connsiteX10" fmla="*/ 2084109 w 2203704"/>
              <a:gd name="connsiteY10" fmla="*/ 2803863 h 6464808"/>
              <a:gd name="connsiteX11" fmla="*/ 1107192 w 2203704"/>
              <a:gd name="connsiteY11" fmla="*/ 2505456 h 6464808"/>
              <a:gd name="connsiteX12" fmla="*/ 130276 w 2203704"/>
              <a:gd name="connsiteY12" fmla="*/ 2803863 h 6464808"/>
              <a:gd name="connsiteX13" fmla="*/ 0 w 2203704"/>
              <a:gd name="connsiteY13" fmla="*/ 2901281 h 646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3704" h="6464808">
                <a:moveTo>
                  <a:pt x="0" y="5604176"/>
                </a:moveTo>
                <a:lnTo>
                  <a:pt x="130276" y="5701594"/>
                </a:lnTo>
                <a:cubicBezTo>
                  <a:pt x="409142" y="5889992"/>
                  <a:pt x="745320" y="6000000"/>
                  <a:pt x="1107192" y="6000000"/>
                </a:cubicBezTo>
                <a:cubicBezTo>
                  <a:pt x="1469064" y="6000000"/>
                  <a:pt x="1805242" y="5889992"/>
                  <a:pt x="2084109" y="5701594"/>
                </a:cubicBezTo>
                <a:lnTo>
                  <a:pt x="2203704" y="5612162"/>
                </a:lnTo>
                <a:lnTo>
                  <a:pt x="2203704" y="6464808"/>
                </a:lnTo>
                <a:lnTo>
                  <a:pt x="0" y="6464808"/>
                </a:lnTo>
                <a:close/>
                <a:moveTo>
                  <a:pt x="0" y="0"/>
                </a:moveTo>
                <a:lnTo>
                  <a:pt x="2203704" y="0"/>
                </a:lnTo>
                <a:lnTo>
                  <a:pt x="2203704" y="2893295"/>
                </a:lnTo>
                <a:lnTo>
                  <a:pt x="2084109" y="2803863"/>
                </a:lnTo>
                <a:cubicBezTo>
                  <a:pt x="1805242" y="2615464"/>
                  <a:pt x="1469064" y="2505456"/>
                  <a:pt x="1107192" y="2505456"/>
                </a:cubicBezTo>
                <a:cubicBezTo>
                  <a:pt x="745320" y="2505456"/>
                  <a:pt x="409142" y="2615464"/>
                  <a:pt x="130276" y="2803863"/>
                </a:cubicBezTo>
                <a:lnTo>
                  <a:pt x="0" y="2901281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38912"/>
            <a:ext cx="6208776" cy="93268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8056" y="1709928"/>
            <a:ext cx="4709160" cy="3008376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None/>
              <a:defRPr sz="1600">
                <a:latin typeface="Georgia Pro" panose="02040502050405020303" pitchFamily="18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4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400"/>
            </a:lvl4pPr>
            <a:lvl5pPr marL="1885950" indent="-285750"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09744" y="2707392"/>
            <a:ext cx="3090672" cy="3090672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2F918-8726-F0C7-3DD5-8FC63F1C2A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E2775-2A6A-4308-A03B-DE565C253C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CDCBE-5B6E-9248-8031-5FEF6459FE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8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FE8F1C-630A-10D8-9945-20F2BFD69584}"/>
              </a:ext>
            </a:extLst>
          </p:cNvPr>
          <p:cNvSpPr/>
          <p:nvPr userDrawn="1"/>
        </p:nvSpPr>
        <p:spPr>
          <a:xfrm>
            <a:off x="571500" y="4789316"/>
            <a:ext cx="11048999" cy="934828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2B26C0-A3BE-7202-44B2-9E5D9C9000BF}"/>
              </a:ext>
            </a:extLst>
          </p:cNvPr>
          <p:cNvSpPr/>
          <p:nvPr userDrawn="1"/>
        </p:nvSpPr>
        <p:spPr>
          <a:xfrm>
            <a:off x="3843315" y="1856545"/>
            <a:ext cx="4467272" cy="4467272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52A8E6-299E-7E66-3182-88FB338786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6076951 w 12191999"/>
              <a:gd name="connsiteY0" fmla="*/ 1856545 h 6857999"/>
              <a:gd name="connsiteX1" fmla="*/ 3843315 w 12191999"/>
              <a:gd name="connsiteY1" fmla="*/ 4090181 h 6857999"/>
              <a:gd name="connsiteX2" fmla="*/ 3943735 w 12191999"/>
              <a:gd name="connsiteY2" fmla="*/ 4754396 h 6857999"/>
              <a:gd name="connsiteX3" fmla="*/ 3956516 w 12191999"/>
              <a:gd name="connsiteY3" fmla="*/ 4789316 h 6857999"/>
              <a:gd name="connsiteX4" fmla="*/ 571500 w 12191999"/>
              <a:gd name="connsiteY4" fmla="*/ 4789316 h 6857999"/>
              <a:gd name="connsiteX5" fmla="*/ 571500 w 12191999"/>
              <a:gd name="connsiteY5" fmla="*/ 5724144 h 6857999"/>
              <a:gd name="connsiteX6" fmla="*/ 4557546 w 12191999"/>
              <a:gd name="connsiteY6" fmla="*/ 5724144 h 6857999"/>
              <a:gd name="connsiteX7" fmla="*/ 4656152 w 12191999"/>
              <a:gd name="connsiteY7" fmla="*/ 5813763 h 6857999"/>
              <a:gd name="connsiteX8" fmla="*/ 6076951 w 12191999"/>
              <a:gd name="connsiteY8" fmla="*/ 6323817 h 6857999"/>
              <a:gd name="connsiteX9" fmla="*/ 7497751 w 12191999"/>
              <a:gd name="connsiteY9" fmla="*/ 5813763 h 6857999"/>
              <a:gd name="connsiteX10" fmla="*/ 7596357 w 12191999"/>
              <a:gd name="connsiteY10" fmla="*/ 5724144 h 6857999"/>
              <a:gd name="connsiteX11" fmla="*/ 11620499 w 12191999"/>
              <a:gd name="connsiteY11" fmla="*/ 5724144 h 6857999"/>
              <a:gd name="connsiteX12" fmla="*/ 11620499 w 12191999"/>
              <a:gd name="connsiteY12" fmla="*/ 4789316 h 6857999"/>
              <a:gd name="connsiteX13" fmla="*/ 8197387 w 12191999"/>
              <a:gd name="connsiteY13" fmla="*/ 4789316 h 6857999"/>
              <a:gd name="connsiteX14" fmla="*/ 8210167 w 12191999"/>
              <a:gd name="connsiteY14" fmla="*/ 4754396 h 6857999"/>
              <a:gd name="connsiteX15" fmla="*/ 8310587 w 12191999"/>
              <a:gd name="connsiteY15" fmla="*/ 4090181 h 6857999"/>
              <a:gd name="connsiteX16" fmla="*/ 6076951 w 12191999"/>
              <a:gd name="connsiteY16" fmla="*/ 1856545 h 6857999"/>
              <a:gd name="connsiteX17" fmla="*/ 0 w 12191999"/>
              <a:gd name="connsiteY17" fmla="*/ 0 h 6857999"/>
              <a:gd name="connsiteX18" fmla="*/ 12191999 w 12191999"/>
              <a:gd name="connsiteY18" fmla="*/ 0 h 6857999"/>
              <a:gd name="connsiteX19" fmla="*/ 12191999 w 12191999"/>
              <a:gd name="connsiteY19" fmla="*/ 6857999 h 6857999"/>
              <a:gd name="connsiteX20" fmla="*/ 0 w 12191999"/>
              <a:gd name="connsiteY2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6857999">
                <a:moveTo>
                  <a:pt x="6076951" y="1856545"/>
                </a:moveTo>
                <a:cubicBezTo>
                  <a:pt x="4843348" y="1856545"/>
                  <a:pt x="3843315" y="2856578"/>
                  <a:pt x="3843315" y="4090181"/>
                </a:cubicBezTo>
                <a:cubicBezTo>
                  <a:pt x="3843315" y="4321482"/>
                  <a:pt x="3878473" y="4544571"/>
                  <a:pt x="3943735" y="4754396"/>
                </a:cubicBezTo>
                <a:lnTo>
                  <a:pt x="3956516" y="4789316"/>
                </a:lnTo>
                <a:lnTo>
                  <a:pt x="571500" y="4789316"/>
                </a:lnTo>
                <a:lnTo>
                  <a:pt x="571500" y="5724144"/>
                </a:lnTo>
                <a:lnTo>
                  <a:pt x="4557546" y="5724144"/>
                </a:lnTo>
                <a:lnTo>
                  <a:pt x="4656152" y="5813763"/>
                </a:lnTo>
                <a:cubicBezTo>
                  <a:pt x="5042256" y="6132405"/>
                  <a:pt x="5537250" y="6323817"/>
                  <a:pt x="6076951" y="6323817"/>
                </a:cubicBezTo>
                <a:cubicBezTo>
                  <a:pt x="6616653" y="6323817"/>
                  <a:pt x="7111647" y="6132405"/>
                  <a:pt x="7497751" y="5813763"/>
                </a:cubicBezTo>
                <a:lnTo>
                  <a:pt x="7596357" y="5724144"/>
                </a:lnTo>
                <a:lnTo>
                  <a:pt x="11620499" y="5724144"/>
                </a:lnTo>
                <a:lnTo>
                  <a:pt x="11620499" y="4789316"/>
                </a:lnTo>
                <a:lnTo>
                  <a:pt x="8197387" y="4789316"/>
                </a:lnTo>
                <a:lnTo>
                  <a:pt x="8210167" y="4754396"/>
                </a:lnTo>
                <a:cubicBezTo>
                  <a:pt x="8275430" y="4544571"/>
                  <a:pt x="8310587" y="4321482"/>
                  <a:pt x="8310587" y="4090181"/>
                </a:cubicBezTo>
                <a:cubicBezTo>
                  <a:pt x="8310587" y="2856578"/>
                  <a:pt x="7310554" y="1856545"/>
                  <a:pt x="6076951" y="185654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42636-F625-5B2A-E7CC-9D70418A2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642" y="4858966"/>
            <a:ext cx="3133856" cy="79552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tabLst/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BA890-FB69-E772-1383-035C2A823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952" y="3136392"/>
            <a:ext cx="3822192" cy="1901952"/>
          </a:xfrm>
          <a:noFill/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E28B69-946C-B24F-CCEF-87E3AED87126}"/>
              </a:ext>
            </a:extLst>
          </p:cNvPr>
          <p:cNvSpPr/>
          <p:nvPr userDrawn="1"/>
        </p:nvSpPr>
        <p:spPr>
          <a:xfrm>
            <a:off x="4085940" y="2099170"/>
            <a:ext cx="3982022" cy="398202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D7D49B4-7A74-A1C0-829E-B197F836F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0588" y="4858966"/>
            <a:ext cx="3230538" cy="79570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5400" cap="all" baseline="0" dirty="0">
                <a:latin typeface="+mj-lt"/>
                <a:ea typeface="+mj-ea"/>
                <a:cs typeface="Posterama" panose="020B0504020200020000" pitchFamily="34" charset="0"/>
              </a:defRPr>
            </a:lvl1pPr>
          </a:lstStyle>
          <a:p>
            <a:pPr marL="228600" lvl="0" indent="-228600" algn="ctr">
              <a:spcBef>
                <a:spcPct val="0"/>
              </a:spcBef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29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0666-AF8F-3711-6288-350B4ABB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E1AAC-83D5-49DF-1D19-3AF780429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383E6-EAF2-263B-77AD-5CFFF848D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0127D-1BCE-E672-2788-317A5227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93065-CC1D-AA49-7BEE-BBE02A44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EFD21-CC6E-2FB4-946F-5E8DE12C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8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ADAE-1838-B684-9D0D-5FEC76A5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C591B-95F0-423B-44C1-674C55EF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8D088-2AD3-8F19-B70E-2305FE29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42C15-0A2B-27B0-65D6-729E2E16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02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A46EC-6858-3F2C-4D2E-87824772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D80F5-D887-2BE7-D117-62969D67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4DEF4-A3E8-469F-B338-DABC3FBB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8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6F5C-E297-38FD-EDB1-78C14E93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3700-F2E1-EF5E-86AF-EEBF08F2F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C051A-0AF0-386F-0C33-36164954D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5A93-71B2-9D1A-39DF-0C35DC53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AB610-D69A-3634-14D9-AFCFB347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A0C97-CF81-7BB7-1FCB-19B88DE3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10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73F9-9EC6-ECF6-A038-7714A086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0B94D-581C-2941-611D-66EC048FE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49119-34F5-BF97-7C37-6484487DD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1F218-F3E8-6A92-ECD4-8CD2852E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03C20-A389-6DD6-B5A6-396D6A5C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B49DE-2EEE-3929-842A-C5D12602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7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47D526-6C79-0B4E-D82A-9865604769EC}"/>
              </a:ext>
            </a:extLst>
          </p:cNvPr>
          <p:cNvCxnSpPr>
            <a:cxnSpLocks/>
          </p:cNvCxnSpPr>
          <p:nvPr userDrawn="1"/>
        </p:nvCxnSpPr>
        <p:spPr>
          <a:xfrm>
            <a:off x="1237131" y="6370228"/>
            <a:ext cx="71412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34498E8-D393-DD42-8C26-6F1324753E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1212" y="0"/>
            <a:ext cx="3640787" cy="6857999"/>
          </a:xfrm>
          <a:custGeom>
            <a:avLst/>
            <a:gdLst>
              <a:gd name="connsiteX0" fmla="*/ 0 w 3640787"/>
              <a:gd name="connsiteY0" fmla="*/ 0 h 6857999"/>
              <a:gd name="connsiteX1" fmla="*/ 3640787 w 3640787"/>
              <a:gd name="connsiteY1" fmla="*/ 0 h 6857999"/>
              <a:gd name="connsiteX2" fmla="*/ 3640787 w 3640787"/>
              <a:gd name="connsiteY2" fmla="*/ 6857999 h 6857999"/>
              <a:gd name="connsiteX3" fmla="*/ 0 w 3640787"/>
              <a:gd name="connsiteY3" fmla="*/ 6857999 h 6857999"/>
              <a:gd name="connsiteX4" fmla="*/ 0 w 3640787"/>
              <a:gd name="connsiteY4" fmla="*/ 6593822 h 6857999"/>
              <a:gd name="connsiteX5" fmla="*/ 153762 w 3640787"/>
              <a:gd name="connsiteY5" fmla="*/ 6586057 h 6857999"/>
              <a:gd name="connsiteX6" fmla="*/ 1722385 w 3640787"/>
              <a:gd name="connsiteY6" fmla="*/ 4847806 h 6857999"/>
              <a:gd name="connsiteX7" fmla="*/ 153762 w 3640787"/>
              <a:gd name="connsiteY7" fmla="*/ 3109555 h 6857999"/>
              <a:gd name="connsiteX8" fmla="*/ 0 w 3640787"/>
              <a:gd name="connsiteY8" fmla="*/ 310179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0787" h="6857999">
                <a:moveTo>
                  <a:pt x="0" y="0"/>
                </a:moveTo>
                <a:lnTo>
                  <a:pt x="3640787" y="0"/>
                </a:lnTo>
                <a:lnTo>
                  <a:pt x="3640787" y="6857999"/>
                </a:lnTo>
                <a:lnTo>
                  <a:pt x="0" y="6857999"/>
                </a:lnTo>
                <a:lnTo>
                  <a:pt x="0" y="6593822"/>
                </a:lnTo>
                <a:lnTo>
                  <a:pt x="153762" y="6586057"/>
                </a:lnTo>
                <a:cubicBezTo>
                  <a:pt x="1034834" y="6496580"/>
                  <a:pt x="1722385" y="5752486"/>
                  <a:pt x="1722385" y="4847806"/>
                </a:cubicBezTo>
                <a:cubicBezTo>
                  <a:pt x="1722385" y="3943126"/>
                  <a:pt x="1034834" y="3199033"/>
                  <a:pt x="153762" y="3109555"/>
                </a:cubicBezTo>
                <a:lnTo>
                  <a:pt x="0" y="310179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86FFFE-5A89-4D14-F5F8-16FD636A0ECD}"/>
              </a:ext>
            </a:extLst>
          </p:cNvPr>
          <p:cNvSpPr/>
          <p:nvPr userDrawn="1"/>
        </p:nvSpPr>
        <p:spPr>
          <a:xfrm>
            <a:off x="6779053" y="3100534"/>
            <a:ext cx="3494544" cy="3494544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438912"/>
            <a:ext cx="6208776" cy="93268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4439" y="1849437"/>
            <a:ext cx="5544613" cy="4094159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1400"/>
            </a:lvl1pPr>
            <a:lvl2pPr marL="685800" indent="-228600">
              <a:buFont typeface="Courier New" panose="02070309020205020404" pitchFamily="49" charset="0"/>
              <a:buChar char="o"/>
              <a:defRPr sz="14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400"/>
            </a:lvl4pPr>
            <a:lvl5pPr marL="2114550" indent="-228600"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0989" y="3302470"/>
            <a:ext cx="3090672" cy="3090672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3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539496"/>
            <a:ext cx="8330115" cy="71323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4632" y="1709928"/>
            <a:ext cx="4636008" cy="409415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228600" indent="-228600">
              <a:buFont typeface="Courier New" panose="02070309020205020404" pitchFamily="49" charset="0"/>
              <a:buChar char="o"/>
              <a:defRPr sz="1600"/>
            </a:lvl2pPr>
            <a:lvl3pPr marL="457200" indent="-228600">
              <a:buFont typeface="Courier New" panose="02070309020205020404" pitchFamily="49" charset="0"/>
              <a:buChar char="o"/>
              <a:defRPr sz="1400"/>
            </a:lvl3pPr>
            <a:lvl4pPr marL="685800" indent="-228600">
              <a:buFont typeface="Courier New" panose="02070309020205020404" pitchFamily="49" charset="0"/>
              <a:buChar char="o"/>
              <a:defRPr sz="1200"/>
            </a:lvl4pPr>
            <a:lvl5pPr marL="914400" indent="-228600"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5A142-1596-74CD-CE55-ED7D165572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6CB-7CEE-AEFE-BD1F-D5ECDF86AC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6C5B5-5FF6-BA69-B3EB-2D313DB342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76CE9F-4BD8-A748-847B-B97BB3C5B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AA11C240-F4B7-3E31-B8FE-45758ECEFADD}"/>
              </a:ext>
            </a:extLst>
          </p:cNvPr>
          <p:cNvSpPr/>
          <p:nvPr userDrawn="1"/>
        </p:nvSpPr>
        <p:spPr>
          <a:xfrm>
            <a:off x="6656897" y="2194243"/>
            <a:ext cx="2157850" cy="4279674"/>
          </a:xfrm>
          <a:custGeom>
            <a:avLst/>
            <a:gdLst>
              <a:gd name="connsiteX0" fmla="*/ 1078925 w 2157850"/>
              <a:gd name="connsiteY0" fmla="*/ 0 h 4262645"/>
              <a:gd name="connsiteX1" fmla="*/ 2157850 w 2157850"/>
              <a:gd name="connsiteY1" fmla="*/ 1078925 h 4262645"/>
              <a:gd name="connsiteX2" fmla="*/ 2157849 w 2157850"/>
              <a:gd name="connsiteY2" fmla="*/ 4262645 h 4262645"/>
              <a:gd name="connsiteX3" fmla="*/ 0 w 2157850"/>
              <a:gd name="connsiteY3" fmla="*/ 4262645 h 4262645"/>
              <a:gd name="connsiteX4" fmla="*/ 0 w 2157850"/>
              <a:gd name="connsiteY4" fmla="*/ 1078925 h 4262645"/>
              <a:gd name="connsiteX5" fmla="*/ 1078925 w 2157850"/>
              <a:gd name="connsiteY5" fmla="*/ 0 h 426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7850" h="4262645">
                <a:moveTo>
                  <a:pt x="1078925" y="0"/>
                </a:moveTo>
                <a:cubicBezTo>
                  <a:pt x="1674799" y="0"/>
                  <a:pt x="2157850" y="483051"/>
                  <a:pt x="2157850" y="1078925"/>
                </a:cubicBezTo>
                <a:lnTo>
                  <a:pt x="2157849" y="4262645"/>
                </a:lnTo>
                <a:lnTo>
                  <a:pt x="0" y="4262645"/>
                </a:lnTo>
                <a:lnTo>
                  <a:pt x="0" y="1078925"/>
                </a:lnTo>
                <a:cubicBezTo>
                  <a:pt x="0" y="483051"/>
                  <a:pt x="483051" y="0"/>
                  <a:pt x="1078925" y="0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6DEC92F6-5ECE-F44A-1D1F-927CF5EC7D9C}"/>
              </a:ext>
            </a:extLst>
          </p:cNvPr>
          <p:cNvSpPr/>
          <p:nvPr userDrawn="1"/>
        </p:nvSpPr>
        <p:spPr>
          <a:xfrm>
            <a:off x="9411334" y="648233"/>
            <a:ext cx="2157849" cy="556153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8966A6-EBB8-CA9B-6B39-A25293F2F1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562" y="2357689"/>
            <a:ext cx="1874520" cy="4119470"/>
          </a:xfrm>
          <a:custGeom>
            <a:avLst/>
            <a:gdLst>
              <a:gd name="connsiteX0" fmla="*/ 937260 w 1874520"/>
              <a:gd name="connsiteY0" fmla="*/ 0 h 4119470"/>
              <a:gd name="connsiteX1" fmla="*/ 1874520 w 1874520"/>
              <a:gd name="connsiteY1" fmla="*/ 937260 h 4119470"/>
              <a:gd name="connsiteX2" fmla="*/ 1874519 w 1874520"/>
              <a:gd name="connsiteY2" fmla="*/ 4119470 h 4119470"/>
              <a:gd name="connsiteX3" fmla="*/ 0 w 1874520"/>
              <a:gd name="connsiteY3" fmla="*/ 4119470 h 4119470"/>
              <a:gd name="connsiteX4" fmla="*/ 0 w 1874520"/>
              <a:gd name="connsiteY4" fmla="*/ 937260 h 4119470"/>
              <a:gd name="connsiteX5" fmla="*/ 937260 w 1874520"/>
              <a:gd name="connsiteY5" fmla="*/ 0 h 411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520" h="4119470">
                <a:moveTo>
                  <a:pt x="937260" y="0"/>
                </a:moveTo>
                <a:cubicBezTo>
                  <a:pt x="1454894" y="0"/>
                  <a:pt x="1874520" y="419626"/>
                  <a:pt x="1874520" y="937260"/>
                </a:cubicBezTo>
                <a:lnTo>
                  <a:pt x="1874519" y="4119470"/>
                </a:lnTo>
                <a:lnTo>
                  <a:pt x="0" y="4119470"/>
                </a:lnTo>
                <a:lnTo>
                  <a:pt x="0" y="937260"/>
                </a:lnTo>
                <a:cubicBezTo>
                  <a:pt x="0" y="419626"/>
                  <a:pt x="419626" y="0"/>
                  <a:pt x="93726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9BA7C64-D6D8-47D4-38A4-3247DC70F1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52998" y="832103"/>
            <a:ext cx="1874520" cy="5193793"/>
          </a:xfrm>
          <a:custGeom>
            <a:avLst/>
            <a:gdLst>
              <a:gd name="connsiteX0" fmla="*/ 937260 w 1874520"/>
              <a:gd name="connsiteY0" fmla="*/ 0 h 5193793"/>
              <a:gd name="connsiteX1" fmla="*/ 1874520 w 1874520"/>
              <a:gd name="connsiteY1" fmla="*/ 937260 h 5193793"/>
              <a:gd name="connsiteX2" fmla="*/ 1874519 w 1874520"/>
              <a:gd name="connsiteY2" fmla="*/ 4256533 h 5193793"/>
              <a:gd name="connsiteX3" fmla="*/ 937259 w 1874520"/>
              <a:gd name="connsiteY3" fmla="*/ 5193793 h 5193793"/>
              <a:gd name="connsiteX4" fmla="*/ 937260 w 1874520"/>
              <a:gd name="connsiteY4" fmla="*/ 5193792 h 5193793"/>
              <a:gd name="connsiteX5" fmla="*/ 0 w 1874520"/>
              <a:gd name="connsiteY5" fmla="*/ 4256532 h 5193793"/>
              <a:gd name="connsiteX6" fmla="*/ 0 w 1874520"/>
              <a:gd name="connsiteY6" fmla="*/ 937260 h 5193793"/>
              <a:gd name="connsiteX7" fmla="*/ 937260 w 1874520"/>
              <a:gd name="connsiteY7" fmla="*/ 0 h 519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520" h="5193793">
                <a:moveTo>
                  <a:pt x="937260" y="0"/>
                </a:moveTo>
                <a:cubicBezTo>
                  <a:pt x="1454894" y="0"/>
                  <a:pt x="1874520" y="419626"/>
                  <a:pt x="1874520" y="937260"/>
                </a:cubicBezTo>
                <a:cubicBezTo>
                  <a:pt x="1874520" y="2043684"/>
                  <a:pt x="1874519" y="3150109"/>
                  <a:pt x="1874519" y="4256533"/>
                </a:cubicBezTo>
                <a:cubicBezTo>
                  <a:pt x="1874519" y="4774167"/>
                  <a:pt x="1454893" y="5193793"/>
                  <a:pt x="937259" y="5193793"/>
                </a:cubicBezTo>
                <a:lnTo>
                  <a:pt x="937260" y="5193792"/>
                </a:lnTo>
                <a:cubicBezTo>
                  <a:pt x="419626" y="5193792"/>
                  <a:pt x="0" y="4774166"/>
                  <a:pt x="0" y="4256532"/>
                </a:cubicBezTo>
                <a:lnTo>
                  <a:pt x="0" y="937260"/>
                </a:lnTo>
                <a:cubicBezTo>
                  <a:pt x="0" y="419626"/>
                  <a:pt x="419626" y="0"/>
                  <a:pt x="93726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8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D4A631-0C9D-1751-49E2-ED23EE2FD54C}"/>
              </a:ext>
            </a:extLst>
          </p:cNvPr>
          <p:cNvSpPr/>
          <p:nvPr userDrawn="1"/>
        </p:nvSpPr>
        <p:spPr>
          <a:xfrm>
            <a:off x="1434154" y="5224465"/>
            <a:ext cx="9323693" cy="648464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DAFD34-8B3E-5999-6911-7AF71ADD2545}"/>
              </a:ext>
            </a:extLst>
          </p:cNvPr>
          <p:cNvSpPr/>
          <p:nvPr userDrawn="1"/>
        </p:nvSpPr>
        <p:spPr>
          <a:xfrm>
            <a:off x="1434154" y="1889355"/>
            <a:ext cx="9323693" cy="293946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3CAF35-A996-EB2E-4006-C3C9CE8BFE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434154 w 12192000"/>
              <a:gd name="connsiteY0" fmla="*/ 5224465 h 6858000"/>
              <a:gd name="connsiteX1" fmla="*/ 1434154 w 12192000"/>
              <a:gd name="connsiteY1" fmla="*/ 5872929 h 6858000"/>
              <a:gd name="connsiteX2" fmla="*/ 10757847 w 12192000"/>
              <a:gd name="connsiteY2" fmla="*/ 5872929 h 6858000"/>
              <a:gd name="connsiteX3" fmla="*/ 10757847 w 12192000"/>
              <a:gd name="connsiteY3" fmla="*/ 5224465 h 6858000"/>
              <a:gd name="connsiteX4" fmla="*/ 1434154 w 12192000"/>
              <a:gd name="connsiteY4" fmla="*/ 1889355 h 6858000"/>
              <a:gd name="connsiteX5" fmla="*/ 1434154 w 12192000"/>
              <a:gd name="connsiteY5" fmla="*/ 4828818 h 6858000"/>
              <a:gd name="connsiteX6" fmla="*/ 10757847 w 12192000"/>
              <a:gd name="connsiteY6" fmla="*/ 4828818 h 6858000"/>
              <a:gd name="connsiteX7" fmla="*/ 10757847 w 12192000"/>
              <a:gd name="connsiteY7" fmla="*/ 188935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434154" y="5224465"/>
                </a:moveTo>
                <a:lnTo>
                  <a:pt x="1434154" y="5872929"/>
                </a:lnTo>
                <a:lnTo>
                  <a:pt x="10757847" y="5872929"/>
                </a:lnTo>
                <a:lnTo>
                  <a:pt x="10757847" y="5224465"/>
                </a:lnTo>
                <a:close/>
                <a:moveTo>
                  <a:pt x="1434154" y="1889355"/>
                </a:moveTo>
                <a:lnTo>
                  <a:pt x="1434154" y="4828818"/>
                </a:lnTo>
                <a:lnTo>
                  <a:pt x="10757847" y="4828818"/>
                </a:lnTo>
                <a:lnTo>
                  <a:pt x="10757847" y="188935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390130-2A06-F9EE-2060-953B27394103}"/>
              </a:ext>
            </a:extLst>
          </p:cNvPr>
          <p:cNvCxnSpPr>
            <a:cxnSpLocks/>
          </p:cNvCxnSpPr>
          <p:nvPr userDrawn="1"/>
        </p:nvCxnSpPr>
        <p:spPr>
          <a:xfrm>
            <a:off x="1789176" y="5562197"/>
            <a:ext cx="86136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AFF85-BA63-AEEF-8DF0-E072A5197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876" y="5294376"/>
            <a:ext cx="4270248" cy="521208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3C8BA8-2082-EEAD-7670-E3C6FB475885}"/>
              </a:ext>
            </a:extLst>
          </p:cNvPr>
          <p:cNvSpPr/>
          <p:nvPr userDrawn="1"/>
        </p:nvSpPr>
        <p:spPr>
          <a:xfrm>
            <a:off x="1789904" y="2246555"/>
            <a:ext cx="8612192" cy="22250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5EC2-0037-064B-0676-7354391A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12" y="2871216"/>
            <a:ext cx="8037576" cy="93268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1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28A3-0265-DBB1-7405-7BC7B8DB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E2CCA-57E1-3CD5-CB3A-4E88546B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47672"/>
            <a:ext cx="10716768" cy="4096512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1400"/>
            </a:lvl1pPr>
            <a:lvl2pPr marL="685800" indent="-228600">
              <a:buFont typeface="Courier New" panose="02070309020205020404" pitchFamily="49" charset="0"/>
              <a:buChar char="o"/>
              <a:defRPr sz="14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400"/>
            </a:lvl4pPr>
            <a:lvl5pPr marL="2114550" indent="-228600"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FE8BE-7037-989B-BA01-91002FC5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80E78-63C6-D063-2A9D-4D3E8591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C2DEF-D85A-9741-CC7E-70E77DA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4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D7715A-A9D6-1D99-DFAC-6777A5F9734C}"/>
              </a:ext>
            </a:extLst>
          </p:cNvPr>
          <p:cNvCxnSpPr>
            <a:cxnSpLocks/>
          </p:cNvCxnSpPr>
          <p:nvPr userDrawn="1"/>
        </p:nvCxnSpPr>
        <p:spPr>
          <a:xfrm>
            <a:off x="590550" y="5252949"/>
            <a:ext cx="1101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A92112-F2CD-2349-A469-434C3582A1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02696" y="0"/>
            <a:ext cx="1289304" cy="6857999"/>
          </a:xfrm>
          <a:custGeom>
            <a:avLst/>
            <a:gdLst>
              <a:gd name="connsiteX0" fmla="*/ 0 w 1289304"/>
              <a:gd name="connsiteY0" fmla="*/ 0 h 6857999"/>
              <a:gd name="connsiteX1" fmla="*/ 1289304 w 1289304"/>
              <a:gd name="connsiteY1" fmla="*/ 0 h 6857999"/>
              <a:gd name="connsiteX2" fmla="*/ 1289304 w 1289304"/>
              <a:gd name="connsiteY2" fmla="*/ 6857999 h 6857999"/>
              <a:gd name="connsiteX3" fmla="*/ 0 w 1289304"/>
              <a:gd name="connsiteY3" fmla="*/ 6857999 h 6857999"/>
              <a:gd name="connsiteX4" fmla="*/ 0 w 1289304"/>
              <a:gd name="connsiteY4" fmla="*/ 6013338 h 6857999"/>
              <a:gd name="connsiteX5" fmla="*/ 49800 w 1289304"/>
              <a:gd name="connsiteY5" fmla="*/ 5989348 h 6857999"/>
              <a:gd name="connsiteX6" fmla="*/ 885349 w 1289304"/>
              <a:gd name="connsiteY6" fmla="*/ 4585477 h 6857999"/>
              <a:gd name="connsiteX7" fmla="*/ 49800 w 1289304"/>
              <a:gd name="connsiteY7" fmla="*/ 3181606 h 6857999"/>
              <a:gd name="connsiteX8" fmla="*/ 0 w 1289304"/>
              <a:gd name="connsiteY8" fmla="*/ 31576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304" h="6857999">
                <a:moveTo>
                  <a:pt x="0" y="0"/>
                </a:moveTo>
                <a:lnTo>
                  <a:pt x="1289304" y="0"/>
                </a:lnTo>
                <a:lnTo>
                  <a:pt x="1289304" y="6857999"/>
                </a:lnTo>
                <a:lnTo>
                  <a:pt x="0" y="6857999"/>
                </a:lnTo>
                <a:lnTo>
                  <a:pt x="0" y="6013338"/>
                </a:lnTo>
                <a:lnTo>
                  <a:pt x="49800" y="5989348"/>
                </a:lnTo>
                <a:cubicBezTo>
                  <a:pt x="547491" y="5718986"/>
                  <a:pt x="885349" y="5191687"/>
                  <a:pt x="885349" y="4585477"/>
                </a:cubicBezTo>
                <a:cubicBezTo>
                  <a:pt x="885349" y="3979267"/>
                  <a:pt x="547491" y="3451968"/>
                  <a:pt x="49800" y="3181606"/>
                </a:cubicBezTo>
                <a:lnTo>
                  <a:pt x="0" y="315761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77824"/>
            <a:ext cx="8046720" cy="3721608"/>
          </a:xfrm>
        </p:spPr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213F1-CBAB-52BD-793A-9A2FD828EF80}"/>
              </a:ext>
            </a:extLst>
          </p:cNvPr>
          <p:cNvSpPr/>
          <p:nvPr userDrawn="1"/>
        </p:nvSpPr>
        <p:spPr>
          <a:xfrm>
            <a:off x="8594909" y="2988909"/>
            <a:ext cx="3193136" cy="3193136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4157" y="3168157"/>
            <a:ext cx="2834640" cy="2834640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739B4AC-0C9E-671F-73C8-DA165ED67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632" y="4645152"/>
            <a:ext cx="2944368" cy="402336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9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8801671-5354-25B9-AE33-6658E5653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2078597"/>
            <a:ext cx="12188952" cy="2130552"/>
          </a:xfrm>
          <a:custGeom>
            <a:avLst/>
            <a:gdLst>
              <a:gd name="connsiteX0" fmla="*/ 0 w 12188952"/>
              <a:gd name="connsiteY0" fmla="*/ 0 h 2130552"/>
              <a:gd name="connsiteX1" fmla="*/ 12188952 w 12188952"/>
              <a:gd name="connsiteY1" fmla="*/ 0 h 2130552"/>
              <a:gd name="connsiteX2" fmla="*/ 12188952 w 12188952"/>
              <a:gd name="connsiteY2" fmla="*/ 2130552 h 2130552"/>
              <a:gd name="connsiteX3" fmla="*/ 11609690 w 12188952"/>
              <a:gd name="connsiteY3" fmla="*/ 2130552 h 2130552"/>
              <a:gd name="connsiteX4" fmla="*/ 11609690 w 12188952"/>
              <a:gd name="connsiteY4" fmla="*/ 303706 h 2130552"/>
              <a:gd name="connsiteX5" fmla="*/ 9232250 w 12188952"/>
              <a:gd name="connsiteY5" fmla="*/ 303706 h 2130552"/>
              <a:gd name="connsiteX6" fmla="*/ 9232250 w 12188952"/>
              <a:gd name="connsiteY6" fmla="*/ 2130552 h 2130552"/>
              <a:gd name="connsiteX7" fmla="*/ 8737338 w 12188952"/>
              <a:gd name="connsiteY7" fmla="*/ 2130552 h 2130552"/>
              <a:gd name="connsiteX8" fmla="*/ 8737338 w 12188952"/>
              <a:gd name="connsiteY8" fmla="*/ 319204 h 2130552"/>
              <a:gd name="connsiteX9" fmla="*/ 8737338 w 12188952"/>
              <a:gd name="connsiteY9" fmla="*/ 303706 h 2130552"/>
              <a:gd name="connsiteX10" fmla="*/ 6359898 w 12188952"/>
              <a:gd name="connsiteY10" fmla="*/ 303706 h 2130552"/>
              <a:gd name="connsiteX11" fmla="*/ 6359898 w 12188952"/>
              <a:gd name="connsiteY11" fmla="*/ 319204 h 2130552"/>
              <a:gd name="connsiteX12" fmla="*/ 6359898 w 12188952"/>
              <a:gd name="connsiteY12" fmla="*/ 2130552 h 2130552"/>
              <a:gd name="connsiteX13" fmla="*/ 5864985 w 12188952"/>
              <a:gd name="connsiteY13" fmla="*/ 2130552 h 2130552"/>
              <a:gd name="connsiteX14" fmla="*/ 5864985 w 12188952"/>
              <a:gd name="connsiteY14" fmla="*/ 314038 h 2130552"/>
              <a:gd name="connsiteX15" fmla="*/ 5864985 w 12188952"/>
              <a:gd name="connsiteY15" fmla="*/ 303706 h 2130552"/>
              <a:gd name="connsiteX16" fmla="*/ 3487545 w 12188952"/>
              <a:gd name="connsiteY16" fmla="*/ 303706 h 2130552"/>
              <a:gd name="connsiteX17" fmla="*/ 3487545 w 12188952"/>
              <a:gd name="connsiteY17" fmla="*/ 314038 h 2130552"/>
              <a:gd name="connsiteX18" fmla="*/ 3487545 w 12188952"/>
              <a:gd name="connsiteY18" fmla="*/ 2130552 h 2130552"/>
              <a:gd name="connsiteX19" fmla="*/ 2992632 w 12188952"/>
              <a:gd name="connsiteY19" fmla="*/ 2130552 h 2130552"/>
              <a:gd name="connsiteX20" fmla="*/ 2992632 w 12188952"/>
              <a:gd name="connsiteY20" fmla="*/ 308872 h 2130552"/>
              <a:gd name="connsiteX21" fmla="*/ 615192 w 12188952"/>
              <a:gd name="connsiteY21" fmla="*/ 308872 h 2130552"/>
              <a:gd name="connsiteX22" fmla="*/ 615192 w 12188952"/>
              <a:gd name="connsiteY22" fmla="*/ 2130552 h 2130552"/>
              <a:gd name="connsiteX23" fmla="*/ 0 w 12188952"/>
              <a:gd name="connsiteY2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88952" h="2130552">
                <a:moveTo>
                  <a:pt x="0" y="0"/>
                </a:moveTo>
                <a:lnTo>
                  <a:pt x="12188952" y="0"/>
                </a:lnTo>
                <a:lnTo>
                  <a:pt x="12188952" y="2130552"/>
                </a:lnTo>
                <a:lnTo>
                  <a:pt x="11609690" y="2130552"/>
                </a:lnTo>
                <a:lnTo>
                  <a:pt x="11609690" y="303706"/>
                </a:lnTo>
                <a:lnTo>
                  <a:pt x="9232250" y="303706"/>
                </a:lnTo>
                <a:lnTo>
                  <a:pt x="9232250" y="2130552"/>
                </a:lnTo>
                <a:lnTo>
                  <a:pt x="8737338" y="2130552"/>
                </a:lnTo>
                <a:lnTo>
                  <a:pt x="8737338" y="319204"/>
                </a:lnTo>
                <a:lnTo>
                  <a:pt x="8737338" y="303706"/>
                </a:lnTo>
                <a:lnTo>
                  <a:pt x="6359898" y="303706"/>
                </a:lnTo>
                <a:lnTo>
                  <a:pt x="6359898" y="319204"/>
                </a:lnTo>
                <a:lnTo>
                  <a:pt x="6359898" y="2130552"/>
                </a:lnTo>
                <a:lnTo>
                  <a:pt x="5864985" y="2130552"/>
                </a:lnTo>
                <a:lnTo>
                  <a:pt x="5864985" y="314038"/>
                </a:lnTo>
                <a:lnTo>
                  <a:pt x="5864985" y="303706"/>
                </a:lnTo>
                <a:lnTo>
                  <a:pt x="3487545" y="303706"/>
                </a:lnTo>
                <a:lnTo>
                  <a:pt x="3487545" y="314038"/>
                </a:lnTo>
                <a:lnTo>
                  <a:pt x="3487545" y="2130552"/>
                </a:lnTo>
                <a:lnTo>
                  <a:pt x="2992632" y="2130552"/>
                </a:lnTo>
                <a:lnTo>
                  <a:pt x="2992632" y="308872"/>
                </a:lnTo>
                <a:lnTo>
                  <a:pt x="615192" y="308872"/>
                </a:lnTo>
                <a:lnTo>
                  <a:pt x="615192" y="2130552"/>
                </a:lnTo>
                <a:lnTo>
                  <a:pt x="0" y="21305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48640"/>
            <a:ext cx="11000232" cy="713232"/>
          </a:xfr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0642D-F9B7-ABDD-56F1-C71B524A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20FC0-560E-9B91-B06D-87FEC1642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479E1-9472-4ACD-160F-8E0AF3DC34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CF5505-6B6A-48E5-4975-2D3C5B735E22}"/>
              </a:ext>
            </a:extLst>
          </p:cNvPr>
          <p:cNvSpPr/>
          <p:nvPr userDrawn="1"/>
        </p:nvSpPr>
        <p:spPr>
          <a:xfrm>
            <a:off x="596142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05CAC1-7E1B-02CD-1894-8E1B2435F15E}"/>
              </a:ext>
            </a:extLst>
          </p:cNvPr>
          <p:cNvSpPr/>
          <p:nvPr userDrawn="1"/>
        </p:nvSpPr>
        <p:spPr>
          <a:xfrm>
            <a:off x="9213200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C60B15-4ACB-C28D-352E-000AEA2C5356}"/>
              </a:ext>
            </a:extLst>
          </p:cNvPr>
          <p:cNvSpPr/>
          <p:nvPr userDrawn="1"/>
        </p:nvSpPr>
        <p:spPr>
          <a:xfrm>
            <a:off x="6340848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FEE9F7-D771-4EFD-C9C4-3E9D3A7F5EDC}"/>
              </a:ext>
            </a:extLst>
          </p:cNvPr>
          <p:cNvSpPr/>
          <p:nvPr userDrawn="1"/>
        </p:nvSpPr>
        <p:spPr>
          <a:xfrm>
            <a:off x="3468495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D79FB56-06D0-0403-1382-8CC1873966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458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761AD9FA-7307-5761-D0BA-429414231D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0811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E90A1BAD-3EF2-3649-1433-36CC16B007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83164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9620C04-A949-59BD-DB48-2D9657D56D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5516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66E54D-8BCB-94BE-96AC-1DF03BC8E3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696" y="5001768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65E13D5-A494-5C7B-7D8B-ACC5A9CC2B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15383" y="5001768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5E9E9DB-B904-0E52-F36E-875DEF5561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7736" y="5001768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AFAB388-1703-05B3-FF78-8BD61D0DBF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56420" y="4995055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7696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505B010-0DE0-160A-8F55-99CBBD0B5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15383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587A03F-BE4E-C7A4-28CD-3B4C581E5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87736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E93713-B7D7-8AA5-A8BF-59C7A0F464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56420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13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CF5505-6B6A-48E5-4975-2D3C5B735E22}"/>
              </a:ext>
            </a:extLst>
          </p:cNvPr>
          <p:cNvSpPr/>
          <p:nvPr userDrawn="1"/>
        </p:nvSpPr>
        <p:spPr>
          <a:xfrm>
            <a:off x="859536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05CAC1-7E1B-02CD-1894-8E1B2435F15E}"/>
              </a:ext>
            </a:extLst>
          </p:cNvPr>
          <p:cNvSpPr/>
          <p:nvPr userDrawn="1"/>
        </p:nvSpPr>
        <p:spPr>
          <a:xfrm>
            <a:off x="9473184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C60B15-4ACB-C28D-352E-000AEA2C5356}"/>
              </a:ext>
            </a:extLst>
          </p:cNvPr>
          <p:cNvSpPr/>
          <p:nvPr userDrawn="1"/>
        </p:nvSpPr>
        <p:spPr>
          <a:xfrm>
            <a:off x="6601968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FEE9F7-D771-4EFD-C9C4-3E9D3A7F5EDC}"/>
              </a:ext>
            </a:extLst>
          </p:cNvPr>
          <p:cNvSpPr/>
          <p:nvPr userDrawn="1"/>
        </p:nvSpPr>
        <p:spPr>
          <a:xfrm>
            <a:off x="3730752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D79FB56-06D0-0403-1382-8CC1873966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5840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761AD9FA-7307-5761-D0BA-429414231D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7056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E90A1BAD-3EF2-3649-1433-36CC16B007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8272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9620C04-A949-59BD-DB48-2D9657D56D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19488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66E54D-8BCB-94BE-96AC-1DF03BC8E3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871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65E13D5-A494-5C7B-7D8B-ACC5A9CC2B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5459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5E9E9DB-B904-0E52-F36E-875DEF5561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99047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AFAB388-1703-05B3-FF78-8BD61D0DBF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72635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451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505B010-0DE0-160A-8F55-99CBBD0B5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94039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587A03F-BE4E-C7A4-28CD-3B4C581E5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627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E93713-B7D7-8AA5-A8BF-59C7A0F464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41215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94D5D-D114-545E-8968-EE52F1FAACD9}"/>
              </a:ext>
            </a:extLst>
          </p:cNvPr>
          <p:cNvSpPr/>
          <p:nvPr userDrawn="1"/>
        </p:nvSpPr>
        <p:spPr>
          <a:xfrm>
            <a:off x="891094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1F0EA9-F152-D4A8-60CA-876313A12A0F}"/>
              </a:ext>
            </a:extLst>
          </p:cNvPr>
          <p:cNvSpPr/>
          <p:nvPr userDrawn="1"/>
        </p:nvSpPr>
        <p:spPr>
          <a:xfrm>
            <a:off x="9504742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9A927-D447-C6DB-D0DF-295C86F7F543}"/>
              </a:ext>
            </a:extLst>
          </p:cNvPr>
          <p:cNvSpPr/>
          <p:nvPr userDrawn="1"/>
        </p:nvSpPr>
        <p:spPr>
          <a:xfrm>
            <a:off x="6633526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43E8A-FF02-8CD2-CA08-4C1AE2DC9896}"/>
              </a:ext>
            </a:extLst>
          </p:cNvPr>
          <p:cNvSpPr/>
          <p:nvPr userDrawn="1"/>
        </p:nvSpPr>
        <p:spPr>
          <a:xfrm>
            <a:off x="3762310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25">
            <a:extLst>
              <a:ext uri="{FF2B5EF4-FFF2-40B4-BE49-F238E27FC236}">
                <a16:creationId xmlns:a16="http://schemas.microsoft.com/office/drawing/2014/main" id="{3132BE3B-1EE9-7716-ECB5-8BC0B89EAEB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7398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5">
            <a:extLst>
              <a:ext uri="{FF2B5EF4-FFF2-40B4-BE49-F238E27FC236}">
                <a16:creationId xmlns:a16="http://schemas.microsoft.com/office/drawing/2014/main" id="{FE921522-E652-E53C-FF12-51A48357AF8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08614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5">
            <a:extLst>
              <a:ext uri="{FF2B5EF4-FFF2-40B4-BE49-F238E27FC236}">
                <a16:creationId xmlns:a16="http://schemas.microsoft.com/office/drawing/2014/main" id="{214CB254-16F9-3553-594E-EB218F2320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79830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7A9EC28A-341B-93AD-0878-FD6FB1FA09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51046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9600B41-7AC1-4AB3-D477-3DED96C45DA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3429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F047050C-D925-8024-FE84-059D6ED498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57017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FA98DD5A-5CCF-06EC-A37C-6B8F73DEA2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30605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6E51CF1-6CE1-4C2B-B0F3-E27AC9D8E07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04193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2E220CFE-09FA-9F6C-0140-22550E40408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0451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CD098FD-F755-DEEF-961D-C2CD950DD44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494039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7B8F406E-5772-0785-778D-9C3A53DF01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67627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FD8160AF-264D-1536-7344-9E2C417A07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241215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37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8801671-5354-25B9-AE33-6658E5653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2075688"/>
            <a:ext cx="12188952" cy="141732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351F93D-D965-F520-0596-E03E472A49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1500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48640"/>
            <a:ext cx="11000232" cy="713232"/>
          </a:xfr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0642D-F9B7-ABDD-56F1-C71B524A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20FC0-560E-9B91-B06D-87FEC1642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479E1-9472-4ACD-160F-8E0AF3DC34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7B23B82-FE48-691B-0614-E1EBC67266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858643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C38ADFA-DB10-BC5C-BC22-FDE36D0C70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45786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3303E63-49FF-BF6A-65B2-B3791D5E8E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32929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19BCBF8-9A0B-77E4-5DF7-8CD785D7591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720072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70E1F27-CA25-CC83-8648-BD2FF656629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62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6E2DAC1-4D59-B9A9-D3E3-8469F6A806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48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7CCFBD73-F10F-920A-8618-49FA1D1D7B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434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28FCF34F-43DD-F6CD-17E8-0717313867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720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2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044BB4-1B7E-4DBA-EC46-8BD07359AA4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5009"/>
            <a:ext cx="1101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E4EDB9-E572-C95C-6320-EE6B1FA9573F}"/>
              </a:ext>
            </a:extLst>
          </p:cNvPr>
          <p:cNvSpPr txBox="1"/>
          <p:nvPr userDrawn="1"/>
        </p:nvSpPr>
        <p:spPr>
          <a:xfrm>
            <a:off x="5718675" y="6349075"/>
            <a:ext cx="757170" cy="2616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3E706-5D5F-97F2-1290-CD23D05A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39496"/>
            <a:ext cx="11000232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0C735-6DC7-2177-435E-56719940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16000-7D7A-F39D-D6A0-064340048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5096" y="6327648"/>
            <a:ext cx="758952" cy="274320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5940C-AAD8-1C78-425F-8FE5AEECA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6836" y="6327648"/>
            <a:ext cx="338328" cy="33832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776CE9F-4BD8-A748-847B-B97BB3C5BA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00302-AFD1-C82F-7B0B-5981472BE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327648"/>
            <a:ext cx="1517904" cy="27432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76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3" r:id="rId10"/>
    <p:sldLayoutId id="2147483666" r:id="rId11"/>
    <p:sldLayoutId id="2147483667" r:id="rId12"/>
    <p:sldLayoutId id="2147483668" r:id="rId13"/>
    <p:sldLayoutId id="2147483652" r:id="rId14"/>
    <p:sldLayoutId id="2147483654" r:id="rId15"/>
    <p:sldLayoutId id="2147483655" r:id="rId16"/>
    <p:sldLayoutId id="2147483656" r:id="rId17"/>
    <p:sldLayoutId id="2147483657" r:id="rId1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Daniels@simpson.ed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lose up of feathers">
            <a:extLst>
              <a:ext uri="{FF2B5EF4-FFF2-40B4-BE49-F238E27FC236}">
                <a16:creationId xmlns:a16="http://schemas.microsoft.com/office/drawing/2014/main" id="{4F22309A-3E5E-DB9C-8093-A7A5719032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trans="32000" scaling="20"/>
                    </a14:imgEffect>
                    <a14:imgEffect>
                      <a14:sharpenSoften amount="-4000"/>
                    </a14:imgEffect>
                    <a14:imgEffect>
                      <a14:colorTemperature colorTemp="11301"/>
                    </a14:imgEffect>
                    <a14:imgEffect>
                      <a14:saturation sat="210000"/>
                    </a14:imgEffect>
                    <a14:imgEffect>
                      <a14:brightnessContrast bright="-3000" contrast="-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76E06F-847B-DA3B-16C0-4ABAD9D66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Workshop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68D98-A13D-1121-2A5E-4FB60FC681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Melissa Daniels, Instructional Designer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1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559A-8BD1-E584-FF92-4640B968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settings – who is in charge of assessing whom?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5316BF-1A75-D628-968D-C4E91BDBA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216" y="1721420"/>
            <a:ext cx="11154189" cy="4318037"/>
          </a:xfrm>
        </p:spPr>
      </p:pic>
    </p:spTree>
    <p:extLst>
      <p:ext uri="{BB962C8B-B14F-4D97-AF65-F5344CB8AC3E}">
        <p14:creationId xmlns:p14="http://schemas.microsoft.com/office/powerpoint/2010/main" val="280177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559A-8BD1-E584-FF92-4640B968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phase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8F48E2-D4E2-65DC-7F01-CEEC5E67E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396" y="1962150"/>
            <a:ext cx="10658784" cy="3527244"/>
          </a:xfrm>
        </p:spPr>
      </p:pic>
    </p:spTree>
    <p:extLst>
      <p:ext uri="{BB962C8B-B14F-4D97-AF65-F5344CB8AC3E}">
        <p14:creationId xmlns:p14="http://schemas.microsoft.com/office/powerpoint/2010/main" val="266122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559A-8BD1-E584-FF92-4640B968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phase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947B0A-C3AC-34DC-95E3-FAD78E2D1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60169"/>
            <a:ext cx="8643343" cy="373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1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559A-8BD1-E584-FF92-4640B968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student view look like?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5D9EB-B9CD-E579-B9A7-F7F2D7521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91" y="1592404"/>
            <a:ext cx="11164267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7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559A-8BD1-E584-FF92-4640B968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student view look like?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5F069-1A93-0E71-EFB9-6AE6E2C6D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56" y="1739103"/>
            <a:ext cx="9769687" cy="3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6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559A-8BD1-E584-FF92-4640B968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nice about this workshop activity?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AE23CF-EE1B-B87C-7932-B0F77D6734C4}"/>
              </a:ext>
            </a:extLst>
          </p:cNvPr>
          <p:cNvSpPr txBox="1"/>
          <p:nvPr/>
        </p:nvSpPr>
        <p:spPr>
          <a:xfrm>
            <a:off x="685800" y="2038350"/>
            <a:ext cx="10810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Once the set up is done, the rest should flow pretty easily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 can re-calibrate scores until you land on something that seems fair and accurate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 can be specific in what students need to look for, AND their feedback needs to be valuable because it becomes a grade for them!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Creates a workshopping atmosphere, even digitally. </a:t>
            </a:r>
          </a:p>
        </p:txBody>
      </p:sp>
    </p:spTree>
    <p:extLst>
      <p:ext uri="{BB962C8B-B14F-4D97-AF65-F5344CB8AC3E}">
        <p14:creationId xmlns:p14="http://schemas.microsoft.com/office/powerpoint/2010/main" val="354664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559A-8BD1-E584-FF92-4640B968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place to find more information: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AE23CF-EE1B-B87C-7932-B0F77D6734C4}"/>
              </a:ext>
            </a:extLst>
          </p:cNvPr>
          <p:cNvSpPr txBox="1"/>
          <p:nvPr/>
        </p:nvSpPr>
        <p:spPr>
          <a:xfrm>
            <a:off x="685800" y="2038350"/>
            <a:ext cx="108108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 should all be registered for a Moodle course called “Advanced Features of Teaching and Learning – v 4.0”.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Details about how to set up a Workshop activity, with more detailed explanations about each component, can be found there! </a:t>
            </a:r>
          </a:p>
        </p:txBody>
      </p:sp>
    </p:spTree>
    <p:extLst>
      <p:ext uri="{BB962C8B-B14F-4D97-AF65-F5344CB8AC3E}">
        <p14:creationId xmlns:p14="http://schemas.microsoft.com/office/powerpoint/2010/main" val="378492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Group of flamingos">
            <a:extLst>
              <a:ext uri="{FF2B5EF4-FFF2-40B4-BE49-F238E27FC236}">
                <a16:creationId xmlns:a16="http://schemas.microsoft.com/office/drawing/2014/main" id="{F1D32BEC-50C5-C300-985D-C4FDCCB8B9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DAC2101-CE35-6065-B114-2DB6D5F5D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33693D95-5724-F0FE-E4CC-0590AB45C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Melissa Daniels</a:t>
            </a:r>
          </a:p>
          <a:p>
            <a:r>
              <a:rPr lang="en-US" dirty="0">
                <a:hlinkClick r:id="rId3"/>
              </a:rPr>
              <a:t>melissa.Daniels@simpson.edu</a:t>
            </a:r>
            <a:r>
              <a:rPr lang="en-US" dirty="0"/>
              <a:t>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DE3B960-948B-EE59-192C-5CE2BCCC11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49465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ED774-FF4E-0FC1-0682-2C1B1014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51D8C-80E8-AFC8-3629-2D9A4CFDC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Peer assessment – when learners review and assess each other’s work with guidance from the instructor</a:t>
            </a:r>
          </a:p>
          <a:p>
            <a:r>
              <a:rPr lang="en-US" sz="2400" dirty="0"/>
              <a:t>Learners provide feedback on quality of peers’ work, and offers improvement suggestions</a:t>
            </a:r>
          </a:p>
          <a:p>
            <a:r>
              <a:rPr lang="en-US" sz="2400" dirty="0"/>
              <a:t>Benefits: it enhances and personalizes the learning experience, helps learners gain insight about their own work during peer comparisons</a:t>
            </a:r>
          </a:p>
          <a:p>
            <a:r>
              <a:rPr lang="en-US" sz="2400" dirty="0"/>
              <a:t>What is a good way to do this online?</a:t>
            </a:r>
          </a:p>
          <a:p>
            <a:r>
              <a:rPr lang="en-US" sz="2400" dirty="0"/>
              <a:t>Moodle has a potential way to achieve workshopping in class: the Workshop activity! </a:t>
            </a:r>
          </a:p>
        </p:txBody>
      </p:sp>
    </p:spTree>
    <p:extLst>
      <p:ext uri="{BB962C8B-B14F-4D97-AF65-F5344CB8AC3E}">
        <p14:creationId xmlns:p14="http://schemas.microsoft.com/office/powerpoint/2010/main" val="166860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ED774-FF4E-0FC1-0682-2C1B1014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– where is workshop?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51D8C-80E8-AFC8-3629-2D9A4CFDC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With “Edit Mode” on: </a:t>
            </a:r>
          </a:p>
          <a:p>
            <a:r>
              <a:rPr lang="en-US" sz="2400" dirty="0"/>
              <a:t>Go to “Add an Activity”: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Click “Workshop” under “Activities”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7D0B6-87D4-A874-A64B-89A366797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06" y="2830832"/>
            <a:ext cx="7992369" cy="1549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69D37-BEF5-8A71-917B-8C0194DEB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252728"/>
            <a:ext cx="4743450" cy="56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1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559A-8BD1-E584-FF92-4640B968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settings: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BE0F68-6292-A188-BC6A-B7740BF91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379" y="1753009"/>
            <a:ext cx="5870096" cy="335198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0E0329-95E8-D239-307E-81635CAA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0" y="1753009"/>
            <a:ext cx="3495675" cy="35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4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559A-8BD1-E584-FF92-4640B968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settings: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ECFA2A-A264-7C53-30C9-A5115D64C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191" y="1386078"/>
            <a:ext cx="8568309" cy="5009586"/>
          </a:xfrm>
        </p:spPr>
      </p:pic>
    </p:spTree>
    <p:extLst>
      <p:ext uri="{BB962C8B-B14F-4D97-AF65-F5344CB8AC3E}">
        <p14:creationId xmlns:p14="http://schemas.microsoft.com/office/powerpoint/2010/main" val="309216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559A-8BD1-E584-FF92-4640B968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settings: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0976A-69CD-4D39-5DC4-4482B0AF9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578" y="1609725"/>
            <a:ext cx="10274843" cy="4018755"/>
          </a:xfrm>
        </p:spPr>
      </p:pic>
    </p:spTree>
    <p:extLst>
      <p:ext uri="{BB962C8B-B14F-4D97-AF65-F5344CB8AC3E}">
        <p14:creationId xmlns:p14="http://schemas.microsoft.com/office/powerpoint/2010/main" val="385281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559A-8BD1-E584-FF92-4640B968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settings: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D33602-6422-6068-5221-AE409D972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003" y="1431087"/>
            <a:ext cx="9160034" cy="217188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F02493-3D89-2D69-C290-73DFF3719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03" y="3210026"/>
            <a:ext cx="9814511" cy="26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0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559A-8BD1-E584-FF92-4640B968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interface – has lists of tasks for you to complete for each phase of workshopping!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33A0BF-9B4E-23F9-7CA4-619329247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760504"/>
            <a:ext cx="8991600" cy="4797459"/>
          </a:xfrm>
        </p:spPr>
      </p:pic>
    </p:spTree>
    <p:extLst>
      <p:ext uri="{BB962C8B-B14F-4D97-AF65-F5344CB8AC3E}">
        <p14:creationId xmlns:p14="http://schemas.microsoft.com/office/powerpoint/2010/main" val="271523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559A-8BD1-E584-FF92-4640B968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settings – who is in charge of assessing whom?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30D25B-2933-4FFB-BD24-59789C018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137" y="1463209"/>
            <a:ext cx="8762180" cy="4855295"/>
          </a:xfrm>
        </p:spPr>
      </p:pic>
    </p:spTree>
    <p:extLst>
      <p:ext uri="{BB962C8B-B14F-4D97-AF65-F5344CB8AC3E}">
        <p14:creationId xmlns:p14="http://schemas.microsoft.com/office/powerpoint/2010/main" val="1097631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5F2EB">
      <a:dk1>
        <a:srgbClr val="000000"/>
      </a:dk1>
      <a:lt1>
        <a:srgbClr val="FFFFFF"/>
      </a:lt1>
      <a:dk2>
        <a:srgbClr val="44546A"/>
      </a:dk2>
      <a:lt2>
        <a:srgbClr val="E7E4E6"/>
      </a:lt2>
      <a:accent1>
        <a:srgbClr val="D96564"/>
      </a:accent1>
      <a:accent2>
        <a:srgbClr val="108669"/>
      </a:accent2>
      <a:accent3>
        <a:srgbClr val="84B278"/>
      </a:accent3>
      <a:accent4>
        <a:srgbClr val="F5F2EB"/>
      </a:accent4>
      <a:accent5>
        <a:srgbClr val="E89284"/>
      </a:accent5>
      <a:accent6>
        <a:srgbClr val="004D1C"/>
      </a:accent6>
      <a:hlink>
        <a:srgbClr val="108669"/>
      </a:hlink>
      <a:folHlink>
        <a:srgbClr val="D96564"/>
      </a:folHlink>
    </a:clrScheme>
    <a:fontScheme name="Custom 38">
      <a:majorFont>
        <a:latin typeface="Posterama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_Design_Win32_SW_v12" id="{1AD134C9-4A31-4CB6-9F7D-29B35BD6EC68}" vid="{E7B7B4BC-1E73-4387-8610-DDF68B5613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FE8F7C-40E7-4230-B95E-A7E4898949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453791F-F5A3-4DD5-A653-7AA42E82FC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9A01C8-E43C-4B02-93C6-A94C3FE5F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Feathered design</Template>
  <TotalTime>5916</TotalTime>
  <Words>323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Georgia Pro</vt:lpstr>
      <vt:lpstr>Georgia Pro Light</vt:lpstr>
      <vt:lpstr>Posterama</vt:lpstr>
      <vt:lpstr>Office Theme</vt:lpstr>
      <vt:lpstr>The Workshop Activity</vt:lpstr>
      <vt:lpstr>Peer assessment</vt:lpstr>
      <vt:lpstr>Setup – where is workshop?</vt:lpstr>
      <vt:lpstr>Some of the settings: </vt:lpstr>
      <vt:lpstr>Some of the settings: </vt:lpstr>
      <vt:lpstr>Some of the settings: </vt:lpstr>
      <vt:lpstr>Some of the settings: </vt:lpstr>
      <vt:lpstr>Phase interface – has lists of tasks for you to complete for each phase of workshopping! </vt:lpstr>
      <vt:lpstr>Allocation settings – who is in charge of assessing whom? </vt:lpstr>
      <vt:lpstr>Allocation settings – who is in charge of assessing whom? </vt:lpstr>
      <vt:lpstr>Submission phase</vt:lpstr>
      <vt:lpstr>Evaluation phase</vt:lpstr>
      <vt:lpstr>What does student view look like? </vt:lpstr>
      <vt:lpstr>What does student view look like? </vt:lpstr>
      <vt:lpstr>What’s nice about this workshop activity? </vt:lpstr>
      <vt:lpstr>Easy place to find more information: </vt:lpstr>
      <vt:lpstr>THANK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Workshop Activity</dc:title>
  <dc:creator>Melissa Daniels</dc:creator>
  <cp:lastModifiedBy>Melissa Daniels</cp:lastModifiedBy>
  <cp:revision>3</cp:revision>
  <dcterms:created xsi:type="dcterms:W3CDTF">2024-02-15T15:44:38Z</dcterms:created>
  <dcterms:modified xsi:type="dcterms:W3CDTF">2024-02-19T18:21:27Z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