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1T15:51:10.00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 24575,'501'24'0,"129"27"0,27 2 0,-611-47 0,134 17 0,221 0 0,-395-23 0,-1-1 0,1 1 0,-1 0 0,0 1 0,1-1 0,-1 1 0,1 0 0,-1 1 0,0-1 0,0 1 0,0 0 0,8 4 0,-13-5 0,-1-1 0,1 1 0,0-1 0,-1 1 0,1-1 0,-1 1 0,1-1 0,-1 1 0,1-1 0,-1 0 0,1 1 0,-1-1 0,1 0 0,-1 0 0,1 1 0,-1-1 0,1 0 0,-1 0 0,0 0 0,1 1 0,-1-1 0,1 0 0,-1 0 0,0 0 0,1 0 0,-1 0 0,1 0 0,-2-1 0,-24 4 0,-156-2 0,-272-32 0,155 3 0,-145-16 0,354 33 0,-207-29 0,242 28 0,34 7 0,-1 1 0,-29-2 0,43 6 0,-1 0 0,1 0 0,0 1 0,0 1 0,-1-1 0,1 1 0,0 0 0,0 1 0,-13 6 0,18-7 0,-1-1 0,1 1 0,0 0 0,0 0 0,0 1 0,1-1 0,-1 0 0,0 1 0,-3 5 0,6-8 0,-1 1 0,1-1 0,0 1 0,0-1 0,-1 1 0,1-1 0,0 1 0,0-1 0,0 1 0,0-1 0,0 1 0,0-1 0,0 1 0,0 0 0,0-1 0,0 1 0,0-1 0,0 1 0,0-1 0,0 1 0,0-1 0,1 1 0,-1-1 0,0 1 0,1 0 0,0 0 0,0 1 0,1-1 0,-1 0 0,0 0 0,1 0 0,-1-1 0,1 1 0,-1 0 0,1-1 0,-1 1 0,1 0 0,-1-1 0,3 1 0,22 2 0,0 0 0,0-2 0,1-1 0,-1-1 0,0-1 0,36-8 0,-2 2 0,187-25 0,-83 9 0,249-5 0,-20 31 0,-567-4 0,-201 4 0,191 15 0,110-9 0,34-2 0,-48 14 0,55-12 0,1-1 0,-55 5 0,-26 2 0,32-3 0,21-1 0,2 2 0,0 2 0,-74 30 0,29-10 0,73-26 0,-52 6 0,-7 2 0,184-14 0,1576-2 0,-1651-1 0,0-1 0,33-8 0,-32 5 0,1 1 0,25 0 0,17 6 0,-46-1 0,0 0 0,0-1 0,0 0 0,0-2 0,24-4 0,-42 6 0,1-1 0,-1 1 0,1 0 0,0 0 0,-1 0 0,1 0 0,-1 0 0,1-1 0,-1 1 0,1 0 0,-1 0 0,0-1 0,1 1 0,-1 0 0,1-1 0,-1 1 0,1 0 0,-1-1 0,0 1 0,1-1 0,-1 1 0,0 0 0,0-1 0,1 1 0,-1-1 0,0 1 0,0-1 0,0 1 0,1-1 0,-1 0 0,0 1 0,0-1 0,0 1 0,0-1 0,-12-17 0,-28-8 0,23 21 0,0 0 0,0 2 0,0 0 0,-1 0 0,1 2 0,-1 0 0,1 1 0,-26 3 0,25-1 0,0-1 0,-1 0 0,1-2 0,0 0 0,0-1 0,0-1 0,-28-8 0,30 2-1365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4B67-E5CB-1613-3841-6CBDB307F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E6F0B-F42F-CF74-A5EC-2FF449D34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83357-3ACC-1150-DF4A-1E135261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CC06-7F01-4BAB-B79D-8352D4328C0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C4660-EE6C-D810-ACBC-B27B83D2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28580-BE7E-B18D-F3DC-4CC222F6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29B-5E95-4E42-AA68-1C656ECE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1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97BD-07E6-770E-0933-EA1C496C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AA8372-CF00-4885-52CB-3FC1B452B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A2D81-8A64-4B2D-40D0-FDCB9253A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CC06-7F01-4BAB-B79D-8352D4328C0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45258-E482-86A4-1A9E-6E2D5C221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B8D0A-3B6A-9C35-28E3-E0F31C2E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29B-5E95-4E42-AA68-1C656ECE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8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D11040-2A36-3447-89D6-CB6A17EA4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E5047-FA9B-CA07-4328-CB2879878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B00B6-2B86-7301-FF62-B91BC1841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CC06-7F01-4BAB-B79D-8352D4328C0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ECCA2-BFB6-A80F-C306-F6DA36BC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77F6D-9768-A17C-0A52-3D3C65D3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29B-5E95-4E42-AA68-1C656ECE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7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C61D6-4BC0-A011-9929-EDFB50B2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338CE-1949-F042-7B6B-B25177008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EAD4C-C1AC-5E74-F6DD-DA16D7D83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CC06-7F01-4BAB-B79D-8352D4328C0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23114-61F9-8EC7-B486-210D705E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3D35F-1301-84EC-9138-7F465751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29B-5E95-4E42-AA68-1C656ECE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6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457A4-3632-DCB2-F746-0FC139E99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4B1D9-C24F-377C-B5F5-6F83E5330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7159E-998D-7332-C800-DAD69154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CC06-7F01-4BAB-B79D-8352D4328C0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DA2EF-4A7E-A018-0BCC-FE0FB90D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6FF0E-C3A0-AAB8-8A21-62D8A34E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29B-5E95-4E42-AA68-1C656ECE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6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A09F-7BFA-D1A4-DA50-3C8D41E6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146E3-7291-CC8C-261E-52F9F3437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9E3CE-F811-B484-ED92-4FEE4E907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59455-8F53-CF48-1522-9F9CBD03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CC06-7F01-4BAB-B79D-8352D4328C0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E3BFC-A508-7B54-89FB-F660B85A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BD757-041F-B048-C92C-B7737622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29B-5E95-4E42-AA68-1C656ECE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1D658-97A2-29E7-03DF-887595FA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E72B8-837B-0B20-70A0-CC1508C0F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331FA-DF0A-E347-8E60-D9B826A96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D7DE36-1681-65CB-FAAA-09FBB258FE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B972EF-10B1-949A-43E0-661AE7938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75B53-A238-9539-D0E2-98A9A19E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CC06-7F01-4BAB-B79D-8352D4328C0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D629C4-8C62-592E-7382-E7847B4E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FDFD93-61CF-F608-BDBC-4AF64FBC0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29B-5E95-4E42-AA68-1C656ECE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7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2D2B-2291-679C-5566-C86A92157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B08E9D-7508-C4E2-E3D9-E047F6038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CC06-7F01-4BAB-B79D-8352D4328C0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6148E-007A-B2B4-8E5F-806312EB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C96ED-F86F-911E-7113-FD7C3F8FB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29B-5E95-4E42-AA68-1C656ECE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4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A8B8A4-24AE-92F8-97DF-BE46E2A2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CC06-7F01-4BAB-B79D-8352D4328C0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6997B-F81E-C73D-5056-AC75618F7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ED657-185E-AFD4-E3A9-549D4247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29B-5E95-4E42-AA68-1C656ECE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1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D1F2-DE10-5953-7A1C-B628AD47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935F4-4F9B-5927-29D4-4E17F28DD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E5F59-1322-151C-B69E-F26D8E182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0DD13-1EEA-AED2-2D5A-CAE71263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CC06-7F01-4BAB-B79D-8352D4328C0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37E11-3E0D-F916-82C8-21F76FD8E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83EE9-68AB-1D36-059C-FEB0940F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29B-5E95-4E42-AA68-1C656ECE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8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78E3-80E0-40E6-B176-787110FE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C1952C-3831-84E5-1FC1-FFAFBF000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F589F-C783-0368-E1DC-B4072E12E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A068C-7738-0DEA-0FEF-0AE1DA03A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CC06-7F01-4BAB-B79D-8352D4328C0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E0354-F560-A146-C597-0B421890C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4194A-1A6B-04C9-0EAB-AC87CFCC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829B-5E95-4E42-AA68-1C656ECE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3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3D7D4D-157D-BBA9-788F-A0B69AAE5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2B4A6-23BD-0592-2F38-4B971FE11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B0512-5471-2572-5807-961FF8828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ACC06-7F01-4BAB-B79D-8352D4328C0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42784-EDE4-B6A0-9DFC-F631B0C8E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2DDC5-D8FB-EC07-C840-41F9728AA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0829B-5E95-4E42-AA68-1C656ECE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6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026DE-07C6-E5CF-E75B-E897591A9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05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22DE9C-758A-CD66-CF6A-5A2CEB4DB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9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7B450-04E2-CDF7-92CA-384E06938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0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D19596-D33F-672C-A043-C730C4B74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35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1F74D5-C67E-DB93-6181-B1F6F8E54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63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42B95B-A255-563C-E482-93697E62A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22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1B8C7C-189A-D8C0-4353-F7275D236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DAD0C72-33BC-F069-C617-12AA81AB642E}"/>
                  </a:ext>
                </a:extLst>
              </p14:cNvPr>
              <p14:cNvContentPartPr/>
              <p14:nvPr/>
            </p14:nvContentPartPr>
            <p14:xfrm>
              <a:off x="6086360" y="4811236"/>
              <a:ext cx="897480" cy="93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DAD0C72-33BC-F069-C617-12AA81AB64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3720" y="4748236"/>
                <a:ext cx="1023120" cy="2192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1B661FA-84B5-6EA0-D91D-69AD1CE7024A}"/>
              </a:ext>
            </a:extLst>
          </p:cNvPr>
          <p:cNvSpPr txBox="1"/>
          <p:nvPr/>
        </p:nvSpPr>
        <p:spPr>
          <a:xfrm>
            <a:off x="5957455" y="4729018"/>
            <a:ext cx="5070763" cy="20597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60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0187F4-F101-4ED2-C1E8-A0C59D734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7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CAB1AC-3AB0-42B3-3202-E0F2CB07D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18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B56C81DA-0B95-5603-5FF8-672995BEB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15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F9A980-85F7-30F7-F290-C4ED8DC054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0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C2770-0C44-A7A8-606A-2C320FD25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6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E7AD8-794A-8160-DF46-FA9165ED3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6E9980-8230-6556-4A4C-689D224DC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1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C7D48-EBCD-1746-8266-B6104BC21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285E4E-2E39-F6B4-D634-21EBC87682AE}"/>
              </a:ext>
            </a:extLst>
          </p:cNvPr>
          <p:cNvSpPr txBox="1"/>
          <p:nvPr/>
        </p:nvSpPr>
        <p:spPr>
          <a:xfrm>
            <a:off x="609599" y="4405744"/>
            <a:ext cx="2125211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24392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756D7-9C0E-F3F9-0D00-0DB9470FD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1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278F0B-A766-CECE-D536-595A97014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8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BEF433-997F-0592-AB89-9D982FF2A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4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73B5A-0E03-2365-EE1E-2781BB14B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86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Widescreen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Daniels</dc:creator>
  <cp:lastModifiedBy>Melissa Daniels</cp:lastModifiedBy>
  <cp:revision>1</cp:revision>
  <dcterms:created xsi:type="dcterms:W3CDTF">2023-02-21T15:41:27Z</dcterms:created>
  <dcterms:modified xsi:type="dcterms:W3CDTF">2023-02-21T15:53:34Z</dcterms:modified>
</cp:coreProperties>
</file>