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22"/>
  </p:notesMasterIdLst>
  <p:sldIdLst>
    <p:sldId id="3825" r:id="rId5"/>
    <p:sldId id="3826" r:id="rId6"/>
    <p:sldId id="3827" r:id="rId7"/>
    <p:sldId id="3832" r:id="rId8"/>
    <p:sldId id="3844" r:id="rId9"/>
    <p:sldId id="3794" r:id="rId10"/>
    <p:sldId id="3834" r:id="rId11"/>
    <p:sldId id="3835" r:id="rId12"/>
    <p:sldId id="3836" r:id="rId13"/>
    <p:sldId id="3837" r:id="rId14"/>
    <p:sldId id="3838" r:id="rId15"/>
    <p:sldId id="3839" r:id="rId16"/>
    <p:sldId id="3840" r:id="rId17"/>
    <p:sldId id="3841" r:id="rId18"/>
    <p:sldId id="3842" r:id="rId19"/>
    <p:sldId id="3843" r:id="rId20"/>
    <p:sldId id="38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82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18:16:17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1549 23 24575,'-178'-11'0,"-8"0"0,-423 11 0,576 2 0,-46 7 0,-14 2 0,58-10 0,1 1 0,-1 3 0,1 0 0,-48 15 0,72-15 0,0 0 0,0 1 0,1 0 0,0 0 0,0 1 0,1 0 0,0 1 0,0-1 0,1 2 0,0-1 0,0 1 0,1 0 0,0 0 0,0 1 0,1 0 0,1 0 0,-1 0 0,2 1 0,0-1 0,0 1 0,0 0 0,2 0 0,-1 0 0,1 15 0,1-1 0,5 140 0,-3-146 0,1 0 0,1 0 0,1 0 0,1 0 0,0-1 0,14 26 0,12 37 0,-27-64 0,0-1 0,1-1 0,1 1 0,1-1 0,12 18 0,-14-24 0,1 0 0,0-1 0,1 0 0,-1-1 0,2 1 0,-1-2 0,1 1 0,0-1 0,0 0 0,0-1 0,1 0 0,0-1 0,0 0 0,0 0 0,18 3 0,-10-2 0,-1 0 0,0 1 0,17 10 0,-18-9 0,1 0 0,-1-1 0,27 7 0,4-5 0,0-1 0,80 0 0,-91-5 0,49 7 0,-48-3 0,48-1 0,1283-5 0,-1347-1 0,-1-1 0,1 0 0,-1-1 0,0-1 0,0-1 0,0-1 0,34-16 0,-21 6 0,-1-2 0,-1-1 0,43-34 0,-73 52 0,9-6 0,0-1 0,0 0 0,0-1 0,-1 0 0,0 0 0,-1-1 0,0 0 0,-1 0 0,12-21 0,-8 8 0,0-1 0,-2-1 0,-1 1 0,0-2 0,4-31 0,-9 37 0,-1-1 0,-1 0 0,-2-23 0,1 37 0,-1 0 0,0 0 0,-1-1 0,0 1 0,0 0 0,0 0 0,-1 1 0,0-1 0,0 1 0,-1-1 0,0 1 0,-6-7 0,-10-13 0,11 15 0,0 0 0,-1 0 0,0 1 0,-21-17 0,-31-21 0,40 29 0,-1 1 0,-48-28 0,37 30 0,-59-18 0,48 23 0,35 10 0,-1-2 0,1 0 0,-1 0 0,1-1 0,-13-6 0,15 6 0,-1 1 0,0 0 0,0 0 0,0 0 0,0 1 0,0 1 0,-19-2 0,-71 5 0,41 1 0,-11-4 0,-106-15 0,109 7-1365,48 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18:16:29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37 24575,'-3'-4'0,"-6"-1"0,-5 1 0,-3 0 0,-3 1 0,-1 1 0,-2 2 0,0-1 0,0 1 0,0 0 0,4-3 0,2-2 0,3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18:16:32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1375 46 24575,'-44'-2'0,"0"-2"0,-52-13 0,53 9 0,-1 2 0,-54-2 0,-237 26 0,333-17 0,-21 1 0,-1 1 0,1 1 0,0 1 0,0 1 0,-41 17 0,-3 3 0,54-22 0,0 0 0,0 1 0,1 1 0,-1 0 0,1 1 0,1 0 0,-1 1 0,-18 16 0,8-2 0,6-4 0,-1-1 0,-1 0 0,0-2 0,-1 0 0,-35 21 0,47-33 0,-7 4 0,0 0 0,1 1 0,0 1 0,-16 13 0,25-18 0,1-1 0,0 1 0,-1 0 0,1 0 0,1 1 0,-1-1 0,1 1 0,-1-1 0,1 1 0,0 0 0,1 0 0,-1-1 0,1 1 0,0 0 0,1 1 0,-1-1 0,1 5 0,-1 22 0,6 59 0,-3-79 0,0 0 0,1-1 0,1 0 0,-1 1 0,2-1 0,0 0 0,0-1 0,9 14 0,31 61 0,-38-69 0,1-1 0,0 1 0,1-1 0,0 0 0,2-1 0,19 22 0,1-11 0,2 0 0,0-2 0,70 35 0,-63-36 0,53 23 0,-81-40 0,0 0 0,0-1 0,0 0 0,0-1 0,25 3 0,21 5 0,14 11 0,-28-7 0,63 11 0,-51-20 0,0-3 0,85-5 0,-30-1 0,1423 3 0,-1521-1 0,0 0 0,0 0 0,0-2 0,0 0 0,0 0 0,0-1 0,0 0 0,-1-2 0,0 1 0,0-1 0,13-9 0,10-11 0,0-1 0,33-33 0,5-4 0,-66 57 0,1-1 0,-1 0 0,-1 0 0,0-1 0,0 1 0,0-1 0,-1 0 0,-1-1 0,1 1 0,-2-1 0,1 0 0,2-14 0,0-4 0,-1-1 0,-1 0 0,-1-36 0,-4 45 0,0 0 0,-2 0 0,-1 0 0,0 0 0,-2 1 0,0 0 0,-1 0 0,-10-20 0,12 28 0,-12-37 0,16 40 0,-1 1 0,0 0 0,-1 0 0,1 0 0,-2 0 0,1 0 0,-1 1 0,0-1 0,0 1 0,0 0 0,-1 0 0,0 0 0,0 1 0,-12-9 0,-82-73 0,71 60 0,21 20 0,1 0 0,-1 1 0,0 0 0,-15-9 0,-12-5 0,-2 1 0,-45-16 0,61 28 0,0 1 0,0 1 0,0 1 0,-1 1 0,0 1 0,-22 0 0,-246-14 0,165 8 0,-132 8 0,96 3 0,45-1 0,-124-5 0,201-5-1365,24 4-5461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18:40:21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3018 112 24575,'-64'-3'0,"-122"-22"0,25 1 0,-461-5 0,247 28 0,-348 4 0,672-2 0,0 2 0,0 3 0,-99 23 0,133-25 0,1 2 0,0 0 0,0 0 0,0 2 0,1 0 0,1 0 0,-1 2 0,1 0 0,1 0 0,0 1 0,0 1 0,1 0 0,0 1 0,2 0 0,-18 26 0,-142 278 0,133-251 0,-28 71 0,51-101 0,2 0 0,1 1 0,-11 74 0,14-18 0,4 1 0,10 134 0,-2-206 0,0 1 0,1-1 0,1 1 0,1-2 0,0 1 0,2-1 0,1 0 0,1-1 0,18 28 0,3-4 0,1 0 0,71 69 0,-53-65 0,2-3 0,2-2 0,64 37 0,188 93 0,-224-136 0,1-3 0,1-4 0,102 21 0,-65-17 0,20-2 0,259 26 0,-300-47 0,670 38 0,4-47 0,-389-4 0,-282-2 0,0-5 0,-1-5 0,131-34 0,11 11 0,-67 12 0,-30 4 0,48-10 0,-13 4 0,3-2 0,-151 21 0,1-1 0,-1-2 0,-1-2 0,44-21 0,-56 21 0,0 0 0,0-2 0,-1 0 0,-1-2 0,-1 0 0,34-39 0,-17 8 0,-3-1 0,49-94 0,-37 59 0,-25 46 0,-2 0 0,-1-1 0,-2-1 0,-2-1 0,-2 0 0,7-46 0,-8 4 0,-3 0 0,-4-95 0,-3 146 0,-9-135 0,6 145 0,-1 1 0,0 0 0,-2 0 0,-1 1 0,-16-37 0,-9-3 0,-2 2 0,-2 1 0,-3 2 0,-3 1 0,-74-74 0,83 99 0,-1 1 0,-2 2 0,-1 2 0,-1 1 0,-1 2 0,-1 1 0,-76-25 0,14 14 0,-2 4 0,-116-13 0,56 23 0,-1 7 0,-165 13 0,117 0 0,-847-2 0,1019 0 0,0 2 0,1 2 0,-50 13 0,-118 41 0,29-7 0,142-42-120,-1 0-191,-1-1 0,1-2-1,-70 4 1,81-11-6515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18:42:11.35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1809 53 24575,'0'0'0,"-5"0"0,-7 0 0,-4-5 0,-4-1 0,-4 1 0,-7 1 0,-1 1 0,-6 1 0,1 1 0,-3 0 0,1 1 0,2 0 0,4 0 0,-3 1 0,-3-6 0,1-1 0,2 1 0,3 1 0,2 1 0,2 1 0,2 1 0,1 0 0,0 1 0,0 0 0,0 0 0,-5 1 0,-5-1 0,-1 0 0,-4 0 0,2 0 0,-3 5 0,-2 1 0,2-1 0,3-1 0,4 5 0,4-2 0,2-1 0,2 4 0,1-1 0,0-2 0,-5 4 0,0-3 0,1 5 0,-1-2 0,2 3 0,1 3 0,1-2 0,0-4 0,6 3 0,1-3 0,-1 2 0,-1 3 0,-1-2 0,4 3 0,0-4 0,4 3 0,-1-3 0,3 1 0,-1-2 0,-3 3 0,2 1 0,4 4 0,3 2 0,3 3 0,-3-5 0,2 1 0,0 0 0,2 1 0,2 2 0,-5-5 0,1 1 0,1 1 0,1 0 0,1 3 0,1 0 0,1 1 0,1 1 0,0 0 0,0 1 0,1-1 0,-1 1 0,0-1 0,0 0 0,0 1 0,5-1 0,1 0 0,4 0 0,0 0 0,4-5 0,3 0 0,-2 0 0,3 1 0,-4 1 0,2-4 0,-3 0 0,-3 2 0,1 0 0,4-3 0,-3 1 0,4 1 0,2-3 0,8 0 0,2 2 0,2-3 0,0-4 0,0 1 0,-2 3 0,5-3 0,5 3 0,5 2 0,-2 3 0,3-4 0,-2-3 0,-5 1 0,3-4 0,-4 3 0,-2-4 0,-3-1 0,-2-3 0,-1-3 0,-7 4 0,0-1 0,4 0 0,2-2 0,1-1 0,-5 4 0,0-1 0,-1-1 0,-4 5 0,0-2 0,1-1 0,1-2 0,3-1 0,1-2 0,6-1 0,2-1 0,-1 0 0,0-1 0,-1 1 0,-1 0 0,-2-1 0,0 1 0,-1 0 0,5 0 0,1 0 0,4 0 0,0 0 0,-1 0 0,-3 0 0,-1 0 0,-3-5 0,0 0 0,-2-1 0,0-3 0,0-5 0,0 1 0,0 2 0,-1-3 0,7 4 0,-1-4 0,1-2 0,3 2 0,0-3 0,-1 4 0,-2-3 0,-2 4 0,-2-9 0,-1 4 0,4-3 0,1-1 0,-1 3 0,-6-1 0,-1 5 0,-7-2 0,0-2 0,7-2 0,1-3 0,2-1 0,1-1 0,-6-1 0,1 5 0,-7 0 0,-4 0 0,-4-2 0,1 5 0,-2-1 0,-1 0 0,3-3 0,-1-1 0,-2-1 0,-1-1 0,3-1 0,-1-1 0,-1 1 0,-1 0 0,-2-1 0,-1 1 0,-2-1 0,1 1 0,-2 0 0,1 0 0,0-1 0,-6 1 0,1 0 0,-6 0 0,1-6 0,-4 1 0,2-1 0,-3 2 0,-2 6 0,2 1 0,-3 6 0,4 0 0,-1 0 0,2-3 0,-1 3 0,-4-1 0,-2 4 0,3-2 0,-1 4 0,-2 2 0,-2 4 0,-1 2 0,-2 3 0,-1-5 0,0 1 0,0 0 0,-1 2 0,1 0 0,5-4 0,0 1 0,-5 0 0,-2 2 0,0 1 0,-1-4 0,1 0 0,0 1 0,-4 2 0,0-4 0,0 0 0,1 2 0,7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18:44:06.18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815.2356"/>
      <inkml:brushProperty name="anchorY" value="-3840.45532"/>
      <inkml:brushProperty name="scaleFactor" value="0.5"/>
    </inkml:brush>
  </inkml:definitions>
  <inkml:trace contextRef="#ctx0" brushRef="#br0">4558 55 24575,'0'0'0,"-4"0"0,-8 0 0,-9 0 0,-5-6 0,-3 1 0,-6-5 0,-6 0 0,-4 1 0,-9 3 0,-8 2 0,-6 1 0,-11 2 0,-9 1 0,-17 0 0,-11 0 0,-9 1 0,-11-1 0,-2 0-819,-12 1 1053,-5 4-351,-8 5 117,3 11 0,-5 5 0,0 3 0,-3 1 0,6 0 0,-3 4 0,1 0 0,2 4 0,12-1 0,7-2 0,17 3 0,9-2 0,8 3 0,10-7 0,12 2 0,13-1 0,13-7 0,8 3 0,5-1 0,6 0 0,6 0 819,4-1-1053,-3 0 351,8 0-117,2-6 0,1 0 0,0-6 0,5 1 0,-1-3 0,6 1 0,-2 2 0,-1 4 0,-3 7 0,-1-3 0,2 1 0,-1 0 0,5 0 0,3 1 0,0 0 0,-3-5 0,2-1 0,3 1 0,3 1 0,2 1 0,3 6 0,1 2 0,1 5 0,1 5 0,-6 5 0,0-3 0,0-2 0,1 0 0,1-2 0,1 1 0,1-3 0,1-2 0,0 3 0,5-3 0,1 3 0,4 4 0,11 8 0,-2-1 0,14 1 0,2 1 0,6 0 0,4-4 0,3 5 0,3-5 0,1-4 0,1-6 0,6 2 0,5 1 0,10 4 0,10 2 0,8 3 0,1-3 0,0 0 0,-4 2 0,2-10 0,-3 1 0,4-4 0,2-3 0,-1-2 0,-4-2 0,-2-7 0,-3-5 0,-8-1 0,-2-5 0,5-2 0,0 1 0,6-1 0,1-2 0,4-1 0,5-3 0,-2 0 0,9-2 0,-4 0 0,8 0 0,5 0 0,2-1 0,1 1 0,-3 0 0,-1 0 0,8 0 0,0-6 0,3-4 0,3-1 0,-2-4 0,6-3 0,-2 2 0,5-2 0,2-1 0,0-3 0,1-2-628,4-1 808,0 0-270,5-1 90,-7 5 0,4-6 0,-8 1 0,-1-2 0,-2 0 0,0 1 0,-6 0 0,-4 0 0,-5 0 0,-5 1 0,-7-6 0,3 1 0,-6 4 0,-5-3 0,1 1 0,-5 0 0,-9 0 0,-8 1 0,-12 1 0,-7-5 628,-10 6-807,-1-5 268,-6 0-89,-3 1 0,-4 0 0,-1-3 0,-8 0 0,-1 1 0,1-4 0,-6-4 0,-3 1 0,1 2 0,-3-7 0,3 2 0,-3 2 0,-2-2 0,-2-1 0,-3 2 0,-1 3 0,-2-1 0,-5-3 0,-1 3 0,-10-3 0,-5-3 0,-4 4 0,-2-3 0,-6-1 0,-6 3 0,-5-2 0,2-2 0,-4 4 0,-1 3 0,-7 0 0,-1 7 0,-7 4 0,0-4 0,1 7 0,-4 1 0,-2-5 0,-4 6 0,-9-1 0,-2 5 0,-6 0 0,-11 0 0,-5-2 0,-3-1 0,-1 4 0,-6-2 0,1 5 0,1 4 0,1 4 0,-3 3 0,-3 2 0,0 1 0,-3 2 0,2 0 0,3-1 0,-7 1 0,2 0 0,2-1 0,4 0 0,8 0 0,8 0 0,8 0 0,10 0 0,10 0 0,7 0 0,6-5 0,9-6 0,7 0 0,12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18:47:49.61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508.89087"/>
      <inkml:brushProperty name="anchorY" value="-3378.39819"/>
      <inkml:brushProperty name="scaleFactor" value="0.5"/>
    </inkml:brush>
  </inkml:definitions>
  <inkml:trace contextRef="#ctx0" brushRef="#br0">3524 576 24575,'0'0'0,"0"-5"0,-5-1 0,-6 0 0,-6 1 0,-4 2 0,-9-4 0,-2 0 0,-12-4 0,-12-5 0,-9 2 0,-13 2 0,-17 3 0,-14 3 0,-13 3-993,-18 2 1276,-7 0-425,-2 2-1643,-5-1 2295,2 1-765,-8-1 255,4 1 0,-3 15 0,15 7 0,11-1 0,10 14 0,7 0-957,5 7 1230,8-1-410,7 3 137,0-3 0,10 2 0,14 2 0,8 3 0,7-3 0,4 1 875,1 1-1125,11 2 2153,1-4-2411,4-4 1846,3 1-1648,2-4 465,8-3-155,1-4 0,1-1 0,4-2 0,5-2 0,4 0 0,3 0 0,3-1 0,-4 1 0,1 6 0,1 5 0,0 0 0,1 0 0,2-3 0,0-2 0,1-3 0,0-1 0,0-1 0,0-1 0,0 6 0,11-1 0,6 6 0,11-1 0,3-1 0,3 4 0,5 2 0,4 5 0,5 3 0,3 2 0,2 7 0,1 2 0,2 0 0,5-7 0,11-1 0,0-1 0,10-6 0,2-5 0,7-5 0,12-4 0,4-3-794,5-1 1021,6-1-340,11-1 113,-5-5 0,9 0 0,-10 0 0,8-4 0,-10-5 0,7 2 0,-8-3 0,2 2 0,-4-3 0,4 5 0,-3-4 0,-2-1 0,3-4 0,-7-2 0,-2-1 0,-7-3 0,-2 0 0,-5 0 0,1-1 0,1 1 0,-3 0 0,-3-1 0,2 1 0,3 0 0,-2 0 0,2 0 0,3 0 0,3 0 0,-4 0 0,-3 0 0,0 0 0,2 0 0,-8 0 0,-3 0 0,-4 0-48,-8 0 61,5-6-20,0 1 7,1-7 0,5-3 0,-4 0 0,5 3 0,-1-3 0,-6 4 0,4-4 0,0 4 0,-1-4 0,-5 3 0,-2 3 793,0-3-1020,-9 2 390,-6 2-177,-10 3 21,-8 1-7,-2-3 0,-5-5 0,3 1 0,2 2 0,3-4 0,4-3 0,3-4 0,-10-2 0,-4 2 0,-5-1 0,-3 4 0,-3 0 0,-1 3 0,-5-1 0,5 2 0,0-1 0,-4-4 0,1 4 0,0-4 0,0-2 0,7-1 0,1-9 0,2-7 0,-7-1 0,-7-5 0,-1-3 0,-4 1 0,-6-2 0,-2 5 0,-3-3 0,-3-1 0,-5-3 0,-7-7 0,0 3 0,-4-6 0,-4 0 0,-2 0 0,-3 0 0,-7-4 0,-1-4 0,0 0 0,-5 2 0,-5 2 0,-3-2 0,-4 1 0,-8-3 0,-8-3 0,0 6 0,-5-2 0,-3 3 0,-9 2 0,-8 2 0,-7 2 0,0 6-738,-3 2 949,2 5-316,10 6 105,4-2 0,3 4 0,-3-4 0,0 3 0,-6-4 0,0 2 0,13 3 0,1 2 0,7 2 0,12 3 0,4 1 0,-3 1 0,1 0 0,5 5 738,-5 1-949,1 5 316,-2 5-105,-4-2 0,-12-2 0,-10 2 0,-5 3 0,-13 3 0,-16 2 0,-9 3-1155,-9 1 1485,-3 1-495,-3 1 165,1-1 0,-11 1 0,1-1 0,0 0-1905,-2 1 2449,3-1-816,3 0 272,2 0 0,9 0 0,7 5 0,2 1-945,5 5 1215,10 4-405,8 0 135,3-3 0,0 2-325,5 4 417,8-4-138,4 4 46,8-4 994,7-4-1278,6 3 2306,9 2-2559,9-2 1872,7 4-1640,4-4 848,10-3-655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18:48:16.60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18:50:08.07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97.58313"/>
      <inkml:brushProperty name="anchorY" value="-860.40228"/>
      <inkml:brushProperty name="scaleFactor" value="0.5"/>
    </inkml:brush>
  </inkml:definitions>
  <inkml:trace contextRef="#ctx0" brushRef="#br0">1422 247 24575,'0'0'0,"-5"0"0,-12 0 0,-5 0 0,-5 0 0,-2 0 0,-1 0 0,0 0 0,0 0 0,-4 0 0,-6 0 0,1 0 0,2 0 0,-4 0 0,2 0 0,-2 0 0,-3 0 0,-4 0 0,-3 0 0,4 0 0,-1 0 0,4 0 0,4 5 0,5 1 0,3 0 0,8 4 0,3-2 0,-1 0 0,6 3 0,-2-1 0,-1 3 0,-2-1 0,3 3 0,-1-3 0,4 3 0,-2-3 0,4 3 0,4 3 0,2 3 0,3 2 0,3 3 0,0 0 0,1 2 0,1-1 0,0 1 0,-1 0 0,1 0 0,-1 0 0,0-1 0,0 0 0,0 1 0,0-1 0,0 1 0,0-1 0,0 0 0,0 0 0,0 1 0,0-1 0,0 6 0,0 5 0,0 1 0,0 4 0,5 3 0,6 3 0,1-2 0,-2-5 0,3-4 0,-2-4 0,-2-3 0,2 2 0,4-5 0,4 4 0,-2-1 0,-4 0 0,3 4 0,1-5 0,3-2 0,-3-1 0,-4-1 0,2 0 0,-3 1 0,2-6 0,-3 0 0,3 0 0,4-3 0,-3 0 0,2-4 0,-2 2 0,1 2 0,2-3 0,3-4 0,8-2 0,2-4 0,7-3 0,-1-1 0,5-1 0,4-1 0,-3 1 0,3-1 0,-3 1 0,1-1 0,-3 1 0,-4 0 0,-3 0 0,3-6 0,3-4 0,-1-7 0,4-4 0,3-3 0,-3-3 0,-3-1 0,2 5 0,-3 0 0,-3 0 0,2-5 0,-1 3 0,3 0 0,-2-1 0,-2 1 0,-3 4 0,-2 0 0,-1 0 0,-2-1 0,-1 3 0,-5 0 0,-1 3 0,0-1 0,2 4 0,-5-2 0,1 3 0,2-3 0,-4-2 0,1 2 0,2 3 0,1 4 0,-3-3 0,2-3 0,1 2 0,-4-4 0,2-2 0,1 2 0,-3-3 0,1 5 0,-4-3 0,-3-1 0,-4-3 0,2-3 0,-1-1 0,-2-2 0,-2 0 0,-1-6 0,-2-1 0,0 1 0,-1 1 0,-1 1 0,1 1 0,-6-4 0,0 1 0,1 0 0,-5 1 0,-5 2 0,2 1 0,2 0 0,-3 7 0,-2 0 0,-4 1 0,2-1 0,-1-2 0,-2-1 0,-2-1 0,-1-1 0,-2 5 0,5 0 0,-1 6 0,0 4 0,5-1 0,-2-2 0,-1 2 0,-2 3 0,4-3 0,-1 3 0,-7-4 0,-3 3 0,0 2 0,-1-3 0,-6 3 0,6-4 0,2 2 0,1-3 0,0 2 0,1 2 0,0-2 0,-1-3 0,1 1 0,-1-2 0,-1 2 0,1 3 0,0 4 0,0 2 0,-1 3 0,1 1 0,-1 2 0,1-1 0,0 1 0,0-1 0,-1 1 0,1-1 0,-1 0 0,-4 0 0,-1 0 0,-6 0 0,2 0 0,1 0 0,-4 0 0,3 0 0,-4 0 0,2 0 0,3 0 0,-4 6 0,3-1 0,2 1 0,2-2 0,8 5 0,-4-1 0,1-1 0,5 4 0,1-2 0,-1-1 0,0-3 0,-1-1 0,-2 3 0,6 5 0,-2-1 0,1-1 0,-2 3 0,-1-2 0,4 2 0,-1-1 0,6 3 0,-3 3 0,5 2 0,-2-2 0,3 2 0,2 1 0,-1 2 0,-4 2 0,-3 0 0,1 2 0,-1-5 0,-3 0 0,-2 0 0,4 1 0,4 1 0,0 2 0,3 0 0,-2 1 0,3 0 0,2 0 0,-2 1 0,1 0 0,3-1 0,-3 1 0,1-1 0,2 0 0,1 1 0,3-1 0,1 0 0,2 1 0,0-1 0,0 0 0,0 0 0,1 1 0,-1-1 0,6-5 0,-1 0 0,1-1 0,-1 2 0,3-5 0,5 2 0,0 1 0,-3 1 0,-2 2 0,3 1 0,3-4 0,4 0 0,-2 1 0,-2 1 0,1 2 0,2 0 0,3 2 0,-3-1 0,2 2 0,1 0 0,3 4 0,1-4 0,2 0 0,-4-2 0,-1-5 0,-4-1 0,0-4 0,2 0 0,2 2 0,2-3 0,-4 2 0,2 2 0,0 3 0,2-4 0,1-4 0,2-4 0,0-4 0,2-3 0,-6 3 0,0 0 0,0-1 0,0-1 0,3-1 0,0-2 0,1 0 0,7-1 0,-1 0 0,1 0 0,0 0 0,-2 0 0,-2 0 0,0-1 0,-1 1 0,-1 0 0,0 0 0,0 0 0,0 0 0,0 0 0,0 0 0,1 0 0,-1 0 0,0 0 0,1 0 0,-1 0 0,0 0 0,1 0 0,-1 0 0,0 0 0,-5-5 0,0-1 0,0-5 0,0 0 0,-3-3 0,6 2 0,1 1 0,-4-1 0,7 2 0,-6-4 0,1 3 0,0 2 0,0-2 0,2-4 0,0 1 0,-5-2 0,0 2 0,1-2 0,1 3 0,1-3 0,7-2 0,1 3 0,0-2 0,0-3 0,-1-2 0,-1 3 0,-2 5 0,-5-2 0,-1 4 0,-1-2 0,2 3 0,1 2 0,-5-2 0,2 2 0,-6-4 0,-3-3 0,1 1 0,2 3 0,3 3 0,4-1 0,2-4 0,2-4 0,1-4 0,1 4 0,-6-2 0,0-2 0,1 4 0,-6-1 0,2 4 0,-5-2 0,-3-1 0,1-3 0,-2-2 0,-3-2 0,-2-1 0,-2-1 0,-2-1 0,0 0 0,-2 1 0,1-1 0,0 0 0,-1 1 0,1-1 0,0 1 0,-1 0 0,1-1 0,0 1 0,0 0 0,0-1 0,0 1 0,0 0 0,-5 5 0,0 0 0,-1 1 0,1-2 0,-3-1 0,0-1 0,-4 4 0,1 0 0,2-1 0,-4-1 0,-2 4 0,-4 0 0,2-2 0,-2 4 0,4-1 0,-2 3 0,4-1 0,2-2 0,-1 3 0,-3 2 0,-4 0 0,-3 2 0,3-3 0,-1 3 0,-1 2 0,-3-2 0,0 1 0,3-2 0,0-5 0,-1 3 0,0 2 0,-3 4 0,0-3 0,-2-4 0,0 3 0,-5 1 0,-7-2 0,-5 3 0,0 2 0,-2 2 0,3 2 0,3 3 0,-1 0 0,3 1 0,-3-5 0,3 0 0,2 0 0,2 1 0,3-5 0,2 2 0,1 0 0,6-3 0,1 1 0,0 1 0,-2 3 0,0 1 0,-2 2 0,5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customXml" Target="../ink/ink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elissa.daniels@simpson.ed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rcode-monkey.com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customXml" Target="../ink/ink2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team/invitation/017b1255-29c3-41ce-af22-e851a918f6f1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Create QR Codes to Save Paper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5460" y="5478449"/>
            <a:ext cx="2780571" cy="73947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Melissa Daniels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3D34-FD9F-DBEF-B678-1C77488F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you create your survey: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010C66-FCC3-CAF6-8306-707EA2D2A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263" y="1848678"/>
            <a:ext cx="10287184" cy="364215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B8951-E564-51BF-76A0-0D411DB1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E2EF1-AA8C-94D9-04A4-C6CF3718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6F0C9-DE30-C6CD-3DFD-F4880F78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4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388C-A966-2BC0-5539-BC14B0C6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546755"/>
            <a:ext cx="10515600" cy="1143933"/>
          </a:xfrm>
        </p:spPr>
        <p:txBody>
          <a:bodyPr>
            <a:normAutofit fontScale="90000"/>
          </a:bodyPr>
          <a:lstStyle/>
          <a:p>
            <a:r>
              <a:rPr lang="en-US" dirty="0"/>
              <a:t>Then, click “Download QR code”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And that’s it! A QR code will automatically download at the bottom of your computer screen.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55B984-FEEC-A213-4585-209D397D9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0118"/>
            <a:ext cx="8855207" cy="175275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921F02-0D76-0C79-125A-072E82222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0" y="4513153"/>
            <a:ext cx="9807790" cy="10745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4E10080-8845-7675-1E69-975494C5C83B}"/>
                  </a:ext>
                </a:extLst>
              </p14:cNvPr>
              <p14:cNvContentPartPr/>
              <p14:nvPr/>
            </p14:nvContentPartPr>
            <p14:xfrm>
              <a:off x="666891" y="4494028"/>
              <a:ext cx="2302560" cy="927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4E10080-8845-7675-1E69-975494C5C8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251" y="4485028"/>
                <a:ext cx="2320200" cy="9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939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90751-28A1-C14E-B1B2-8CC8B8CB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QR code option: Microsoft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5375-0B94-4241-4227-0BA7BE0D9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Forms is part of your OneDrive account. Just click on the “waffle” on OneDrive to get to Forms.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F95303-1A14-C0AB-59AD-84EAC5D4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618" y="2864026"/>
            <a:ext cx="2255715" cy="35055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D036A3-AA0C-55A5-A625-526305C9876D}"/>
                  </a:ext>
                </a:extLst>
              </p14:cNvPr>
              <p14:cNvContentPartPr/>
              <p14:nvPr/>
            </p14:nvContentPartPr>
            <p14:xfrm>
              <a:off x="5957091" y="5165428"/>
              <a:ext cx="953640" cy="576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D036A3-AA0C-55A5-A625-526305C987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8091" y="5156428"/>
                <a:ext cx="971280" cy="5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88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DBD1-EAA9-7B0A-6FFC-4621845E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you’re there, click “New Form” if you want to make a survey.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B815D6-5BDD-3603-B524-BE721DE3B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2495" y="2030121"/>
            <a:ext cx="7597054" cy="3305450"/>
          </a:xfr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1101F3-424B-57CD-B8D1-35A1B6F258C5}"/>
                  </a:ext>
                </a:extLst>
              </p14:cNvPr>
              <p14:cNvContentPartPr/>
              <p14:nvPr/>
            </p14:nvContentPartPr>
            <p14:xfrm>
              <a:off x="2723571" y="3977068"/>
              <a:ext cx="2773080" cy="1056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1101F3-424B-57CD-B8D1-35A1B6F25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4931" y="3968428"/>
                <a:ext cx="2790720" cy="10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77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F12F-8AEB-5220-BF6E-70FCBD12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survey is complete, click “Collect Responses”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3FD95F-0618-4FB7-6EAD-E133E1988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043" y="2583374"/>
            <a:ext cx="8849736" cy="2584974"/>
          </a:xfr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258184-0082-ADD3-304B-8CD1206D928E}"/>
                  </a:ext>
                </a:extLst>
              </p14:cNvPr>
              <p14:cNvContentPartPr/>
              <p14:nvPr/>
            </p14:nvContentPartPr>
            <p14:xfrm>
              <a:off x="7275132" y="2928890"/>
              <a:ext cx="2725560" cy="1103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258184-0082-ADD3-304B-8CD1206D9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6492" y="2919890"/>
                <a:ext cx="2743200" cy="11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559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C77C-01B1-9AAC-24CE-FBB7792A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you click on “collect responses”, you will have an option to create a QR code to display instead. 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220363-11E9-618E-065F-D2384C714F58}"/>
                  </a:ext>
                </a:extLst>
              </p14:cNvPr>
              <p14:cNvContentPartPr/>
              <p14:nvPr/>
            </p14:nvContentPartPr>
            <p14:xfrm>
              <a:off x="1779372" y="1228610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220363-11E9-618E-065F-D2384C714F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0732" y="121997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AAEC727-C75A-8518-BAD3-12DF7049D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51587" y="1429569"/>
            <a:ext cx="3404803" cy="5326419"/>
          </a:xfr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B22EAA-37EE-5C9C-3562-7D275FF42CA1}"/>
                  </a:ext>
                </a:extLst>
              </p14:cNvPr>
              <p14:cNvContentPartPr/>
              <p14:nvPr/>
            </p14:nvContentPartPr>
            <p14:xfrm>
              <a:off x="2712852" y="5918330"/>
              <a:ext cx="965160" cy="709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B22EAA-37EE-5C9C-3562-7D275FF42C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4212" y="5909330"/>
                <a:ext cx="982800" cy="72684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44935951-967A-CDF0-4625-98C1163C6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804" y="1904841"/>
            <a:ext cx="3152035" cy="4179494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4414CF89-97D6-3EFE-F604-2DBD016A7F95}"/>
              </a:ext>
            </a:extLst>
          </p:cNvPr>
          <p:cNvSpPr/>
          <p:nvPr/>
        </p:nvSpPr>
        <p:spPr>
          <a:xfrm>
            <a:off x="5797296" y="3834581"/>
            <a:ext cx="1429414" cy="737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7E3E-0175-916B-4B2B-E1203CF9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Microsoft forms requires sign-in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3C61-ABCA-D1B8-FFF7-4AD588FC2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students are logging in through their Microsoft devices, they WILL need to complete the sign-in process the first time they use the QR code.</a:t>
            </a:r>
          </a:p>
          <a:p>
            <a:endParaRPr lang="en-US" dirty="0"/>
          </a:p>
          <a:p>
            <a:r>
              <a:rPr lang="en-US" dirty="0"/>
              <a:t>It’s not an especially lengthy process, but just something to know about in advance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5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6905-0A4F-41A4-7539-64C315F1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Want to try a QR code sometime?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9FBFA-AE21-EFA8-B013-03FF07342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you’d like to try some sort of activity using QR codes, or creating a survey using Survey Monkey or Microsoft Forms, don’t hesitate to reach out!</a:t>
            </a:r>
          </a:p>
          <a:p>
            <a:endParaRPr lang="en-US" dirty="0"/>
          </a:p>
          <a:p>
            <a:pPr algn="ctr"/>
            <a:r>
              <a:rPr lang="en-US">
                <a:hlinkClick r:id="rId2"/>
              </a:rPr>
              <a:t>melissa.daniels@simpson.edu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022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1" y="1527047"/>
            <a:ext cx="5796899" cy="41581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QR Codes? </a:t>
            </a:r>
          </a:p>
          <a:p>
            <a:pPr marL="0" indent="0">
              <a:buNone/>
            </a:pPr>
            <a:r>
              <a:rPr lang="en-US" dirty="0"/>
              <a:t>When Could You Use QR Codes?</a:t>
            </a:r>
          </a:p>
          <a:p>
            <a:pPr marL="0" indent="0">
              <a:buNone/>
            </a:pPr>
            <a:r>
              <a:rPr lang="en-US" dirty="0"/>
              <a:t>How to Make and Use a QR Code</a:t>
            </a:r>
          </a:p>
          <a:p>
            <a:pPr marL="0" indent="0">
              <a:buNone/>
            </a:pPr>
            <a:r>
              <a:rPr lang="en-US" dirty="0"/>
              <a:t>Best Sites to Use for QR Codes</a:t>
            </a:r>
          </a:p>
          <a:p>
            <a:pPr marL="0" indent="0">
              <a:buNone/>
            </a:pPr>
            <a:r>
              <a:rPr lang="en-US" dirty="0"/>
              <a:t>Q &amp;A Time</a:t>
            </a: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9B161DF-E457-41D5-83AD-378B43003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Use QR Codes?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94682F7-7D34-5142-1CB9-804956FAE56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2174" b="9802"/>
          <a:stretch/>
        </p:blipFill>
        <p:spPr>
          <a:xfrm>
            <a:off x="643466" y="579155"/>
            <a:ext cx="5130797" cy="2642068"/>
          </a:xfrm>
          <a:custGeom>
            <a:avLst/>
            <a:gdLst/>
            <a:ahLst/>
            <a:cxnLst/>
            <a:rect l="l" t="t" r="r" b="b"/>
            <a:pathLst>
              <a:path w="4252881" h="4252881">
                <a:moveTo>
                  <a:pt x="95137" y="0"/>
                </a:moveTo>
                <a:lnTo>
                  <a:pt x="4157744" y="0"/>
                </a:lnTo>
                <a:cubicBezTo>
                  <a:pt x="4210287" y="0"/>
                  <a:pt x="4252881" y="42594"/>
                  <a:pt x="4252881" y="95137"/>
                </a:cubicBezTo>
                <a:lnTo>
                  <a:pt x="4252881" y="4157744"/>
                </a:lnTo>
                <a:cubicBezTo>
                  <a:pt x="4252881" y="4210287"/>
                  <a:pt x="4210287" y="4252881"/>
                  <a:pt x="4157744" y="4252881"/>
                </a:cubicBezTo>
                <a:lnTo>
                  <a:pt x="95137" y="4252881"/>
                </a:lnTo>
                <a:cubicBezTo>
                  <a:pt x="42594" y="4252881"/>
                  <a:pt x="0" y="4210287"/>
                  <a:pt x="0" y="4157744"/>
                </a:cubicBezTo>
                <a:lnTo>
                  <a:pt x="0" y="95137"/>
                </a:lnTo>
                <a:cubicBezTo>
                  <a:pt x="0" y="42594"/>
                  <a:pt x="42594" y="0"/>
                  <a:pt x="95137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1CE074-B107-FD19-AE7E-5A6E6B232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88" r="2" b="6156"/>
          <a:stretch/>
        </p:blipFill>
        <p:spPr>
          <a:xfrm>
            <a:off x="671966" y="3543301"/>
            <a:ext cx="5102297" cy="264206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07D50C9-F568-423A-A839-B49874A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9499" y="4590068"/>
            <a:ext cx="624734" cy="62473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61314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Very quick access to information with just a scan of a camera phone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No more typing out a long web address on a PowerPoint and hoping that students will type it in correctly!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QR Codes are becoming more and more commonly used, especially in COVID-era times, as a way to not have to share paper or other materials</a:t>
            </a:r>
          </a:p>
        </p:txBody>
      </p:sp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B8CC-E887-4C39-A032-E3471EDC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9" y="365125"/>
            <a:ext cx="11807687" cy="1325563"/>
          </a:xfrm>
        </p:spPr>
        <p:txBody>
          <a:bodyPr/>
          <a:lstStyle/>
          <a:p>
            <a:r>
              <a:rPr lang="en-US" dirty="0"/>
              <a:t>When Could You Use a QR Code in Your Classroom?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28E79-36F1-4487-B6B6-7A33F5C3C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600861"/>
          </a:xfrm>
        </p:spPr>
        <p:txBody>
          <a:bodyPr>
            <a:normAutofit fontScale="92500"/>
          </a:bodyPr>
          <a:lstStyle/>
          <a:p>
            <a:r>
              <a:rPr lang="en-US" dirty="0"/>
              <a:t>Taking Attendance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DDB48-166A-4E16-B9DF-C5C6570A1B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You could create a Google or Microsof</a:t>
            </a:r>
            <a:r>
              <a:rPr lang="en-US" dirty="0"/>
              <a:t>t form with a link to attendance.</a:t>
            </a:r>
            <a:endParaRPr lang="en-US" sz="2000" dirty="0"/>
          </a:p>
          <a:p>
            <a:r>
              <a:rPr lang="en-US" sz="2000" dirty="0"/>
              <a:t>Students could scan the QR code and type in their names. </a:t>
            </a:r>
          </a:p>
          <a:p>
            <a:r>
              <a:rPr lang="en-US" sz="2000" dirty="0"/>
              <a:t>No more need for you to manually mark attendance each day – it’s already written on a form you can export!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C5B2A-12FB-43E3-8389-C0A5E65E6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26993" y="1540477"/>
            <a:ext cx="3728896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Sharing videos to enhance student learning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09F06-9236-4635-AFB4-5E7D384A6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5438" y="2608028"/>
            <a:ext cx="3469530" cy="379277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Students could scan a QR code attached to a reading to get a video clip example of something you’re discussing</a:t>
            </a:r>
          </a:p>
          <a:p>
            <a:endParaRPr lang="en-US" dirty="0"/>
          </a:p>
          <a:p>
            <a:r>
              <a:rPr lang="en-US" sz="2000" dirty="0"/>
              <a:t>You could set up a “scavenger hunt” of sorts around your classroom/space where students use their phones to look at various QR codes and gather information!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6D0387-7057-4207-9037-65B55A7B2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Exit tickets or Surveys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1302F8-9FA6-4CC4-AD07-E8137FCC99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QR codes are a great way to collect survey information using sites like SurveyMonkey (more on that later)</a:t>
            </a:r>
          </a:p>
          <a:p>
            <a:r>
              <a:rPr lang="en-US" sz="2400" dirty="0"/>
              <a:t>This would be a very easy way to do course evaluation forms as well </a:t>
            </a:r>
          </a:p>
        </p:txBody>
      </p:sp>
    </p:spTree>
    <p:extLst>
      <p:ext uri="{BB962C8B-B14F-4D97-AF65-F5344CB8AC3E}">
        <p14:creationId xmlns:p14="http://schemas.microsoft.com/office/powerpoint/2010/main" val="54399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ECBE-5C1B-4851-7B4C-77E4F09D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students/people open a QR code?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1C86E5-314C-06F6-069E-2EAC229AB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71" y="1507523"/>
            <a:ext cx="6785627" cy="469556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C09B0F-3263-A271-7A1F-6E5A7E33B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148" y="1690688"/>
            <a:ext cx="5514981" cy="25571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6331D4-0B0B-A3D5-5187-F3DB6913F1E9}"/>
              </a:ext>
            </a:extLst>
          </p:cNvPr>
          <p:cNvSpPr txBox="1"/>
          <p:nvPr/>
        </p:nvSpPr>
        <p:spPr>
          <a:xfrm rot="10510651" flipV="1">
            <a:off x="7045594" y="5171939"/>
            <a:ext cx="41034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All you do is take out your phone, turn on the camera app, and hold it up to the QR code – it’ll populate the website, and then you’re there! </a:t>
            </a:r>
          </a:p>
        </p:txBody>
      </p:sp>
    </p:spTree>
    <p:extLst>
      <p:ext uri="{BB962C8B-B14F-4D97-AF65-F5344CB8AC3E}">
        <p14:creationId xmlns:p14="http://schemas.microsoft.com/office/powerpoint/2010/main" val="407217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365125"/>
            <a:ext cx="10878310" cy="1325563"/>
          </a:xfrm>
        </p:spPr>
        <p:txBody>
          <a:bodyPr>
            <a:normAutofit/>
          </a:bodyPr>
          <a:lstStyle/>
          <a:p>
            <a:r>
              <a:rPr lang="en-US" dirty="0"/>
              <a:t>How to Make a QR Code if you are trying to share information (links, videos, etc.)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8A40A-0195-4B3A-81F2-8B76B68F9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9345833" cy="489543"/>
          </a:xfrm>
        </p:spPr>
        <p:txBody>
          <a:bodyPr/>
          <a:lstStyle/>
          <a:p>
            <a:r>
              <a:rPr lang="en-US" dirty="0"/>
              <a:t>Find a FREE QR Generator website.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763" y="2409245"/>
            <a:ext cx="11298803" cy="4341412"/>
          </a:xfrm>
        </p:spPr>
        <p:txBody>
          <a:bodyPr>
            <a:normAutofit/>
          </a:bodyPr>
          <a:lstStyle/>
          <a:p>
            <a:r>
              <a:rPr lang="en-US" dirty="0"/>
              <a:t>There are several! My personal recommendation:                       </a:t>
            </a:r>
            <a:r>
              <a:rPr lang="en-US" dirty="0">
                <a:hlinkClick r:id="rId2"/>
              </a:rPr>
              <a:t>https://www.qrcode-monkey.com/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one is ACTUALLY free – although it will try to redirect you to sign up for QR Code Generator for extra features, which are not free.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Click enter.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QR code generates!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1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DC3D-D9E2-CB32-FFBD-6398C1D6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856" y="1380744"/>
            <a:ext cx="7331102" cy="1086395"/>
          </a:xfrm>
        </p:spPr>
        <p:txBody>
          <a:bodyPr/>
          <a:lstStyle/>
          <a:p>
            <a:r>
              <a:rPr lang="en-US" dirty="0"/>
              <a:t>qrcode-monkey.com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99CE0-D0FE-446B-18E0-C395548FA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B1D9D7-F33F-FFE8-68AC-0EDD7D91A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579" y="2467139"/>
            <a:ext cx="7968792" cy="4092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E251C0-7109-57F5-E4B9-82C662D13799}"/>
              </a:ext>
            </a:extLst>
          </p:cNvPr>
          <p:cNvSpPr txBox="1"/>
          <p:nvPr/>
        </p:nvSpPr>
        <p:spPr>
          <a:xfrm>
            <a:off x="3800723" y="5446643"/>
            <a:ext cx="3705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 type in the website, click “Create QR Code”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370BB-5CF9-C985-34E2-16AB1811E7D8}"/>
              </a:ext>
            </a:extLst>
          </p:cNvPr>
          <p:cNvSpPr txBox="1"/>
          <p:nvPr/>
        </p:nvSpPr>
        <p:spPr>
          <a:xfrm>
            <a:off x="10212371" y="3721210"/>
            <a:ext cx="1913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Then, click “Download PNG” to download a copy of the QR code that you can copy/paste/add  anywhere!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21EF68C-3182-96DB-B7AC-AEC9E8202EBC}"/>
                  </a:ext>
                </a:extLst>
              </p14:cNvPr>
              <p14:cNvContentPartPr/>
              <p14:nvPr/>
            </p14:nvContentPartPr>
            <p14:xfrm>
              <a:off x="7640014" y="5533388"/>
              <a:ext cx="1019880" cy="374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21EF68C-3182-96DB-B7AC-AEC9E8202E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1374" y="5524748"/>
                <a:ext cx="103752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2184FF-E32E-6278-0CEA-500230C9ED2A}"/>
                  </a:ext>
                </a:extLst>
              </p14:cNvPr>
              <p14:cNvContentPartPr/>
              <p14:nvPr/>
            </p14:nvContentPartPr>
            <p14:xfrm>
              <a:off x="8187214" y="5544548"/>
              <a:ext cx="8172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2184FF-E32E-6278-0CEA-500230C9ED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8574" y="5535908"/>
                <a:ext cx="993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2714B2-93FF-A635-79BF-82E4BC03F2EB}"/>
                  </a:ext>
                </a:extLst>
              </p14:cNvPr>
              <p14:cNvContentPartPr/>
              <p14:nvPr/>
            </p14:nvContentPartPr>
            <p14:xfrm>
              <a:off x="8641174" y="5549228"/>
              <a:ext cx="1171080" cy="43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2714B2-93FF-A635-79BF-82E4BC03F2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32534" y="5540588"/>
                <a:ext cx="1188720" cy="4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069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2C9E-9CE3-170F-D65D-582CA53FE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Certain areas of this website are NOT free: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5FDF6-CEEF-B301-7BDB-6A2F598C7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Not free </a:t>
            </a:r>
            <a:r>
              <a:rPr lang="en-US" sz="2400" dirty="0">
                <a:sym typeface="Wingdings" panose="05000000000000000000" pitchFamily="2" charset="2"/>
              </a:rPr>
              <a:t> (technically links to a “free” trial period of another website, but won’t stay free forever) 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59F2AB-E5D0-02CF-0E38-8D3C491BE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3" y="2251832"/>
            <a:ext cx="4797114" cy="14057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2E48F5-C08C-3469-62CC-D921E5324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305" y="1982648"/>
            <a:ext cx="2187130" cy="3863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B1B332-A1F7-57F1-A370-00338431C50A}"/>
              </a:ext>
            </a:extLst>
          </p:cNvPr>
          <p:cNvSpPr txBox="1"/>
          <p:nvPr/>
        </p:nvSpPr>
        <p:spPr>
          <a:xfrm>
            <a:off x="7032396" y="1351568"/>
            <a:ext cx="3601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Also not free </a:t>
            </a:r>
            <a:r>
              <a:rPr lang="en-US" sz="2800" dirty="0">
                <a:sym typeface="Wingdings" panose="05000000000000000000" pitchFamily="2" charset="2"/>
              </a:rPr>
              <a:t>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559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8563D-2169-9D73-0817-E1BA6D4C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93" y="365125"/>
            <a:ext cx="1131470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survey? You can use Survey Monkey and create a QR code from there – we have a site license through Simpson!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77C-5001-6FF1-23F3-FEA54150F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93" y="2059387"/>
            <a:ext cx="11314705" cy="4071069"/>
          </a:xfrm>
        </p:spPr>
        <p:txBody>
          <a:bodyPr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can join via this link to sign up under Simpson’s  license: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https://www.surveymonkey.com/team/invitation/017b1255-29c3-41ce-af22-e851a918f6f1/</a:t>
            </a:r>
            <a:endParaRPr lang="en-US" sz="2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NOTE:  We have not set up single-sign-on – so you do not need to use the same password that you have with Simpson College.  These credentials with Survey Monkey are set up and maintained by YOU.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– if you have an existing account through Survey Monkey, you can merge your existing account into Simpson’s license … it will prompt you to ask if you want to do that when you are signing up.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2728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{1B26B0E8-42C0-4110-AD13-A1DDC6331D2C}tf78504181_win32</Template>
  <TotalTime>270</TotalTime>
  <Words>813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Calibri</vt:lpstr>
      <vt:lpstr>Tw Cen MT</vt:lpstr>
      <vt:lpstr>ShapesVTI</vt:lpstr>
      <vt:lpstr>How to Create QR Codes to Save Paper </vt:lpstr>
      <vt:lpstr>Agenda</vt:lpstr>
      <vt:lpstr>Why Use QR Codes? </vt:lpstr>
      <vt:lpstr>When Could You Use a QR Code in Your Classroom? </vt:lpstr>
      <vt:lpstr>How do students/people open a QR code? </vt:lpstr>
      <vt:lpstr>How to Make a QR Code if you are trying to share information (links, videos, etc.)  </vt:lpstr>
      <vt:lpstr>qrcode-monkey.com</vt:lpstr>
      <vt:lpstr>CAUTION! Certain areas of this website are NOT free: </vt:lpstr>
      <vt:lpstr>Creating a survey? You can use Survey Monkey and create a QR code from there – we have a site license through Simpson!  </vt:lpstr>
      <vt:lpstr>Once you create your survey: </vt:lpstr>
      <vt:lpstr>Then, click “Download QR code”  And that’s it! A QR code will automatically download at the bottom of your computer screen.  </vt:lpstr>
      <vt:lpstr>Another QR code option: Microsoft Forms</vt:lpstr>
      <vt:lpstr>Once you’re there, click “New Form” if you want to make a survey.</vt:lpstr>
      <vt:lpstr>When the survey is complete, click “Collect Responses” </vt:lpstr>
      <vt:lpstr>When you click on “collect responses”, you will have an option to create a QR code to display instead. </vt:lpstr>
      <vt:lpstr>Note: Microsoft forms requires sign-in</vt:lpstr>
      <vt:lpstr>Questions? Want to try a QR code sometime?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QR Codes to Save Paper </dc:title>
  <dc:creator>Melissa Daniels</dc:creator>
  <cp:lastModifiedBy>Melissa Daniels</cp:lastModifiedBy>
  <cp:revision>8</cp:revision>
  <dcterms:created xsi:type="dcterms:W3CDTF">2022-09-16T14:31:23Z</dcterms:created>
  <dcterms:modified xsi:type="dcterms:W3CDTF">2022-09-16T19:08:33Z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