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8"/>
  </p:notesMasterIdLst>
  <p:sldIdLst>
    <p:sldId id="306" r:id="rId5"/>
    <p:sldId id="307" r:id="rId6"/>
    <p:sldId id="308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834" y="585216"/>
            <a:ext cx="8317501" cy="2843784"/>
          </a:xfrm>
        </p:spPr>
        <p:txBody>
          <a:bodyPr>
            <a:normAutofit/>
          </a:bodyPr>
          <a:lstStyle/>
          <a:p>
            <a:r>
              <a:rPr lang="en-US" sz="5400" spc="400" dirty="0">
                <a:solidFill>
                  <a:schemeClr val="bg1"/>
                </a:solidFill>
              </a:rPr>
              <a:t>H5P and </a:t>
            </a:r>
            <a:r>
              <a:rPr lang="en-US" sz="5400" spc="400" dirty="0" err="1">
                <a:solidFill>
                  <a:schemeClr val="bg1"/>
                </a:solidFill>
              </a:rPr>
              <a:t>poodll</a:t>
            </a:r>
            <a:r>
              <a:rPr lang="en-US" sz="5400" spc="400" dirty="0">
                <a:solidFill>
                  <a:schemeClr val="bg1"/>
                </a:solidFill>
              </a:rPr>
              <a:t> add-ons in your course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Teaching and Learning Center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B54C-2E20-618E-2681-3B74F3CD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Once you’re in the activity…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9B04-A003-06CB-CD2C-434E125DB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your H5P activity </a:t>
            </a:r>
          </a:p>
          <a:p>
            <a:r>
              <a:rPr lang="en-US" dirty="0"/>
              <a:t>Click “Add” under files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 file picker, go to “Content Bank”</a:t>
            </a:r>
          </a:p>
          <a:p>
            <a:pPr marL="0" indent="0">
              <a:buNone/>
            </a:pPr>
            <a:r>
              <a:rPr lang="en-US" dirty="0"/>
              <a:t>and select the H5P you’d like</a:t>
            </a:r>
          </a:p>
          <a:p>
            <a:pPr marL="0" indent="0">
              <a:buNone/>
            </a:pPr>
            <a:r>
              <a:rPr lang="en-US" dirty="0"/>
              <a:t>to add!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5B2A4-079F-29D7-987D-FACD6A7D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13" y="1998587"/>
            <a:ext cx="6453981" cy="1799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FD776-EA52-908A-687C-37D08184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70" y="4266738"/>
            <a:ext cx="4780421" cy="25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CE9E-8663-3142-69C7-EC7507C0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H5ps with existing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1026-83ED-B6BB-95CF-B09CABA3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insert an H5P directly into a lesson or onto a page! </a:t>
            </a:r>
          </a:p>
          <a:p>
            <a:r>
              <a:rPr lang="en-US" dirty="0"/>
              <a:t>To do this, click on the “H5P” button on the expandable toolbar.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D7386-1E52-E378-B96D-3C98C941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3" y="3698493"/>
            <a:ext cx="11469094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6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9F27-8B6C-BE90-486F-8EFB97EB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Inserting h5P into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B066E-3EA4-3F6C-23EA-4C618E7D7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H5P button has been clicked, then click “Browse Repositories”, then go to “Content Bank” again to select the H5P you created on Moodle.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5596-BAB3-4550-2C4B-65F59B4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36AD4-3696-1059-F9CB-9453CE9C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6" y="3429000"/>
            <a:ext cx="3398815" cy="2179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346271-7CCD-BA7D-130A-602228038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88" y="3192759"/>
            <a:ext cx="3947502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3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6DF7-0CF1-8816-B6F4-D5703312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Poodll</a:t>
            </a:r>
            <a:r>
              <a:rPr lang="en-US" dirty="0"/>
              <a:t> </a:t>
            </a:r>
          </a:p>
        </p:txBody>
      </p:sp>
      <p:pic>
        <p:nvPicPr>
          <p:cNvPr id="1026" name="Picture 2" descr="Poodle: Character &amp; Ownership - Dog Breed Pictures - dogbible">
            <a:extLst>
              <a:ext uri="{FF2B5EF4-FFF2-40B4-BE49-F238E27FC236}">
                <a16:creationId xmlns:a16="http://schemas.microsoft.com/office/drawing/2014/main" id="{D9062AF2-BD29-5980-6668-4234A4BAE6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74" y="233961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975EF-3AFD-B51B-E178-AB2386E406E4}"/>
              </a:ext>
            </a:extLst>
          </p:cNvPr>
          <p:cNvSpPr txBox="1"/>
          <p:nvPr/>
        </p:nvSpPr>
        <p:spPr>
          <a:xfrm>
            <a:off x="1002974" y="1784320"/>
            <a:ext cx="43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(Not this kind, sadly)</a:t>
            </a:r>
          </a:p>
        </p:txBody>
      </p:sp>
      <p:pic>
        <p:nvPicPr>
          <p:cNvPr id="1028" name="Picture 4" descr="Official Homepage - Poodll for Moodle - Poodll">
            <a:extLst>
              <a:ext uri="{FF2B5EF4-FFF2-40B4-BE49-F238E27FC236}">
                <a16:creationId xmlns:a16="http://schemas.microsoft.com/office/drawing/2014/main" id="{E8D03F99-4698-56AE-D6FC-76E950A97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12" y="2760137"/>
            <a:ext cx="6616268" cy="17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664C8-AD3C-8157-83A7-6E95C6A3A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849" y="451528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585216"/>
            <a:ext cx="11219290" cy="1418513"/>
          </a:xfrm>
        </p:spPr>
        <p:txBody>
          <a:bodyPr/>
          <a:lstStyle/>
          <a:p>
            <a:r>
              <a:rPr lang="en-US" dirty="0" err="1"/>
              <a:t>Poodll</a:t>
            </a:r>
            <a:r>
              <a:rPr lang="en-US" dirty="0"/>
              <a:t> in </a:t>
            </a:r>
            <a:r>
              <a:rPr lang="en-US" dirty="0" err="1"/>
              <a:t>moodle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5" y="2703443"/>
            <a:ext cx="6167429" cy="3541909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</a:rPr>
              <a:t>What is </a:t>
            </a:r>
            <a:r>
              <a:rPr lang="en-US" sz="2800" u="sng" dirty="0" err="1"/>
              <a:t>Poodll</a:t>
            </a:r>
            <a:r>
              <a:rPr lang="en-US" sz="2800" u="sng" dirty="0">
                <a:solidFill>
                  <a:schemeClr val="bg1"/>
                </a:solidFill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Similar to H5P – it is a set of plugins that add different audio and video recording options to your Moodle course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Also has widgets that can be added to enhance Moodle activities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23831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8CCF-5BF4-63AA-E9B5-2FDFF8A3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8" y="365125"/>
            <a:ext cx="1063884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can you find the </a:t>
            </a:r>
            <a:r>
              <a:rPr lang="en-US" dirty="0" err="1"/>
              <a:t>Poodll</a:t>
            </a:r>
            <a:r>
              <a:rPr lang="en-US" dirty="0"/>
              <a:t> plug-ins?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76D9-AD33-C2F3-606A-07080609C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add a resource or activity on Moodle, such as a page, a label, a lesson, or even a forum, you can access </a:t>
            </a:r>
            <a:r>
              <a:rPr lang="en-US" dirty="0" err="1"/>
              <a:t>Poodll</a:t>
            </a:r>
            <a:r>
              <a:rPr lang="en-US" dirty="0"/>
              <a:t> options on the extendable toolbar. </a:t>
            </a:r>
          </a:p>
          <a:p>
            <a:endParaRPr lang="en-US" dirty="0"/>
          </a:p>
          <a:p>
            <a:r>
              <a:rPr lang="en-US" dirty="0"/>
              <a:t>They look grey-ed out, so you may think that they don’t work, but that’s just the way they look! They are fully functional.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C78EE-AB19-0494-7024-F05B9745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04337-A88C-27A8-2BE8-CFB23AA0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97" y="4506784"/>
            <a:ext cx="7772656" cy="22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9DEB-A417-DA67-49D6-33C7D723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759381" cy="1690688"/>
          </a:xfrm>
        </p:spPr>
        <p:txBody>
          <a:bodyPr>
            <a:noAutofit/>
          </a:bodyPr>
          <a:lstStyle/>
          <a:p>
            <a:r>
              <a:rPr lang="en-US" sz="4400" dirty="0"/>
              <a:t>Things you can do with the recording options: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8055-A822-D7D5-0C26-96CD360D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90688"/>
            <a:ext cx="10771632" cy="4486275"/>
          </a:xfrm>
        </p:spPr>
        <p:txBody>
          <a:bodyPr/>
          <a:lstStyle/>
          <a:p>
            <a:r>
              <a:rPr lang="en-US" dirty="0"/>
              <a:t>You can record audio or video for students to watch in forum posts, assignment descriptions, add to page resources – basically anywhere! </a:t>
            </a:r>
          </a:p>
          <a:p>
            <a:r>
              <a:rPr lang="en-US" dirty="0"/>
              <a:t>Note: These recordings can be no longer than 2 minutes long – they are only for brief descriptions or feedback.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FB044-C77A-AAD1-E43F-0F97790F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13" y="3845769"/>
            <a:ext cx="1966961" cy="3012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87DA4F-EA2C-E1AA-842B-2D8F1170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807" y="3972232"/>
            <a:ext cx="2722004" cy="27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FBB8-1666-32D5-2C29-488F3BC4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6987" cy="1325563"/>
          </a:xfrm>
        </p:spPr>
        <p:txBody>
          <a:bodyPr>
            <a:noAutofit/>
          </a:bodyPr>
          <a:lstStyle/>
          <a:p>
            <a:r>
              <a:rPr lang="en-US" sz="4400" dirty="0"/>
              <a:t>Students can respond to other people in a forum using </a:t>
            </a:r>
            <a:r>
              <a:rPr lang="en-US" sz="4400" dirty="0" err="1"/>
              <a:t>Poodll</a:t>
            </a:r>
            <a:r>
              <a:rPr lang="en-US" sz="4400" dirty="0"/>
              <a:t> record!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4E49-55D9-D66E-61AB-5B1663D9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850"/>
            <a:ext cx="10515600" cy="4351338"/>
          </a:xfrm>
        </p:spPr>
        <p:txBody>
          <a:bodyPr/>
          <a:lstStyle/>
          <a:p>
            <a:r>
              <a:rPr lang="en-US" dirty="0"/>
              <a:t>To do this: </a:t>
            </a:r>
          </a:p>
          <a:p>
            <a:r>
              <a:rPr lang="en-US" dirty="0"/>
              <a:t>When students go to an initial post they want to respond to, instead of “Reply”, they click “Advanced”.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688EF-C5DC-F2EC-88D8-FED03DB6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6" y="3429000"/>
            <a:ext cx="10905634" cy="20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FBB8-1666-32D5-2C29-488F3BC4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6987" cy="1325563"/>
          </a:xfrm>
        </p:spPr>
        <p:txBody>
          <a:bodyPr>
            <a:noAutofit/>
          </a:bodyPr>
          <a:lstStyle/>
          <a:p>
            <a:r>
              <a:rPr lang="en-US" sz="4400"/>
              <a:t>Students can respond to other people in a forum using Poodll record!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4E49-55D9-D66E-61AB-5B1663D9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850"/>
            <a:ext cx="10515600" cy="4351338"/>
          </a:xfrm>
        </p:spPr>
        <p:txBody>
          <a:bodyPr/>
          <a:lstStyle/>
          <a:p>
            <a:r>
              <a:rPr lang="en-US"/>
              <a:t>Once in advanced settings, use Poodll to record and insert a response. It will just look like a code, but when students hit save, their video reply will appear!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51DA1-42C1-F271-3178-429B397EC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1" y="3240685"/>
            <a:ext cx="2339543" cy="3543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3377AA-9A26-549A-C0A3-E0CC2148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349" y="3937664"/>
            <a:ext cx="5636915" cy="1696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C97FF-F70B-C616-9163-9367C5347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52" y="3771059"/>
            <a:ext cx="5654904" cy="21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F5D5-0275-F0F5-309F-432BCB10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Moodle widgets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E91AD-3176-1B49-53F0-4F0A1E04C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825625"/>
            <a:ext cx="11271799" cy="4351338"/>
          </a:xfrm>
        </p:spPr>
        <p:txBody>
          <a:bodyPr/>
          <a:lstStyle/>
          <a:p>
            <a:r>
              <a:rPr lang="en-US" dirty="0"/>
              <a:t>In addition to audio and video recording, </a:t>
            </a:r>
            <a:r>
              <a:rPr lang="en-US" dirty="0" err="1"/>
              <a:t>Poodll</a:t>
            </a:r>
            <a:r>
              <a:rPr lang="en-US" dirty="0"/>
              <a:t> also offers a variety of widgets that can add some pizzazz to your Moodle site. </a:t>
            </a:r>
          </a:p>
          <a:p>
            <a:r>
              <a:rPr lang="en-US" dirty="0"/>
              <a:t>These can be accessed by adding an activity or resource (label, page, lesson, etc.), extending the toolbar, and clicking the widget button. (It looks like a tiny grey plus/minus sign box.)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68413-D791-CAF5-6B85-D30D49AD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6" y="4422375"/>
            <a:ext cx="10336682" cy="216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585216"/>
            <a:ext cx="11219290" cy="1418513"/>
          </a:xfrm>
        </p:spPr>
        <p:txBody>
          <a:bodyPr/>
          <a:lstStyle/>
          <a:p>
            <a:r>
              <a:rPr lang="en-US" dirty="0"/>
              <a:t>H5P in </a:t>
            </a:r>
            <a:r>
              <a:rPr lang="en-US" dirty="0" err="1"/>
              <a:t>moodle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</a:rPr>
              <a:t>What is H5P?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plugin that allows the user to create and share interactive content that is responsive and mobile friendly 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F5D5-0275-F0F5-309F-432BCB10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Moodle widgets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E91AD-3176-1B49-53F0-4F0A1E04C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825625"/>
            <a:ext cx="11271799" cy="4351338"/>
          </a:xfrm>
        </p:spPr>
        <p:txBody>
          <a:bodyPr/>
          <a:lstStyle/>
          <a:p>
            <a:r>
              <a:rPr lang="en-US" dirty="0"/>
              <a:t>There are a TON of different widgets available</a:t>
            </a:r>
          </a:p>
          <a:p>
            <a:r>
              <a:rPr lang="en-US" dirty="0"/>
              <a:t>Most popular appears to be “Toggle With Icon” – the ability to minimize text on a page and click to show the text. </a:t>
            </a:r>
          </a:p>
          <a:p>
            <a:r>
              <a:rPr lang="en-US" dirty="0"/>
              <a:t>People often do this under a video, to show the full transcript of the video – or just if they want their page to look a little cleaner.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7D161-0C35-D9CD-80A9-D8E94A38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00" y="4256557"/>
            <a:ext cx="322353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7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C40A-BC2A-7501-A6E7-3DDF60C2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Moodle widgets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1F61-5AC7-5200-7B1D-506B7322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also widgets that include countdown timers, dice, text-to-speech, tabs, and more. </a:t>
            </a:r>
          </a:p>
          <a:p>
            <a:r>
              <a:rPr lang="en-US" dirty="0"/>
              <a:t>The “Moodle Resources for Faculty” page has a “</a:t>
            </a:r>
            <a:r>
              <a:rPr lang="en-US" dirty="0" err="1"/>
              <a:t>Poodll</a:t>
            </a:r>
            <a:r>
              <a:rPr lang="en-US" dirty="0"/>
              <a:t> Options” tab, which includes instructions for all the </a:t>
            </a:r>
            <a:r>
              <a:rPr lang="en-US" dirty="0" err="1"/>
              <a:t>Poodll</a:t>
            </a:r>
            <a:r>
              <a:rPr lang="en-US" dirty="0"/>
              <a:t> widgets that are available to you!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0CA8E-50E2-9925-7F41-1C097CF0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68" y="3949958"/>
            <a:ext cx="9312583" cy="27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F04A-9744-E911-4868-B10EA694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365125"/>
            <a:ext cx="1167089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can you find out more?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41A1-C41A-ABB1-0FA7-0E49C21F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1825625"/>
            <a:ext cx="11759381" cy="4594840"/>
          </a:xfrm>
        </p:spPr>
        <p:txBody>
          <a:bodyPr>
            <a:normAutofit/>
          </a:bodyPr>
          <a:lstStyle/>
          <a:p>
            <a:r>
              <a:rPr lang="en-US" dirty="0"/>
              <a:t>Check out “Moodle Resources for Faculty” and find the tabs labeled “</a:t>
            </a:r>
            <a:r>
              <a:rPr lang="en-US" dirty="0" err="1"/>
              <a:t>Poodll</a:t>
            </a:r>
            <a:r>
              <a:rPr lang="en-US" dirty="0"/>
              <a:t> Options” and “H5P options” – lots of videos, pages of instructions, and examples of what these plug-ins look like! </a:t>
            </a:r>
          </a:p>
          <a:p>
            <a:endParaRPr lang="en-US" dirty="0"/>
          </a:p>
          <a:p>
            <a:r>
              <a:rPr lang="en-US" dirty="0"/>
              <a:t>Try to find an interactive option that you think would work well for your class – flashcards? Recorded/audio feedback? Drag and drop labeling? </a:t>
            </a:r>
          </a:p>
          <a:p>
            <a:endParaRPr lang="en-US" dirty="0"/>
          </a:p>
          <a:p>
            <a:r>
              <a:rPr lang="en-US" dirty="0"/>
              <a:t>If you ever have any questions, never hesitate to reach out to the instructional designer (that’s me!) at melissa.daniels@simpson.edu</a:t>
            </a:r>
          </a:p>
        </p:txBody>
      </p:sp>
    </p:spTree>
    <p:extLst>
      <p:ext uri="{BB962C8B-B14F-4D97-AF65-F5344CB8AC3E}">
        <p14:creationId xmlns:p14="http://schemas.microsoft.com/office/powerpoint/2010/main" val="662982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Melissa Daniels</a:t>
            </a:r>
          </a:p>
          <a:p>
            <a:r>
              <a:rPr lang="en-US" dirty="0"/>
              <a:t>Melissa.Daniels@simpson.edu</a:t>
            </a:r>
          </a:p>
          <a:p>
            <a:r>
              <a:rPr lang="en-US" dirty="0"/>
              <a:t>moodle@simpson.edu</a:t>
            </a:r>
          </a:p>
          <a:p>
            <a:endParaRPr lang="en-US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Examples of H5Ps you can create and use in your Moodle courses: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Flashcards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True/false questions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Memory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Drag and Drop/Fill in the Blanks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Choice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Interactive Videos</a:t>
            </a:r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you learn about the different options, and see examples?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77B7155-C801-E14E-058D-7C117E2427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2961" r="22961"/>
          <a:stretch/>
        </p:blipFill>
        <p:spPr>
          <a:xfrm>
            <a:off x="279143" y="821954"/>
            <a:ext cx="5221625" cy="521409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5193572" cy="37104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Go to the “Moodle Resources for Faculty” course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Click on tab that says “H5P Options”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Click the page that says “Click here for instructions and examples of all the available H5P options”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HUGE list, with links to the tutorial site, opens up for you to explore! 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1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do you create the H5Ps and add them to your site?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369392" cy="36468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IMPORTANT – you do NOT create the H5P add-ons on the H5P website!!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do NOT need to create a free account or do ANYTHING on the H5P website besides use it to look at tutorials. (I learned this the hard way)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Creation and implementation of H5Ps can be fully done on Moodle! </a:t>
            </a:r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</p:spTree>
    <p:extLst>
      <p:ext uri="{BB962C8B-B14F-4D97-AF65-F5344CB8AC3E}">
        <p14:creationId xmlns:p14="http://schemas.microsoft.com/office/powerpoint/2010/main" val="9487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06450"/>
            <a:ext cx="6190488" cy="759070"/>
          </a:xfrm>
        </p:spPr>
        <p:txBody>
          <a:bodyPr>
            <a:noAutofit/>
          </a:bodyPr>
          <a:lstStyle/>
          <a:p>
            <a:r>
              <a:rPr lang="en-US" sz="3600" dirty="0"/>
              <a:t>To create and add H5Ps: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369392" cy="36468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 to the course where you would like to add an H5P.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“Content Bank”.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Click “Add”, and it will </a:t>
            </a:r>
          </a:p>
          <a:p>
            <a:r>
              <a:rPr lang="en-US" sz="2400" dirty="0"/>
              <a:t>give you a list of  H5P interactive           content options! </a:t>
            </a:r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D93E9D-0A3C-B8F9-64D3-9EB8E2CDA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866" y="1071496"/>
            <a:ext cx="2808618" cy="3772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EF3C75-A92C-9147-6E4E-CBD2E36C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306" y="4552335"/>
            <a:ext cx="4390252" cy="21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92FDE-481D-93F9-73BA-8E6F938A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45805"/>
            <a:ext cx="4434720" cy="22024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Suggestion: When creating new H5P content, have the directions about what to do on a separate tab (or a separate screen) so  you can refer back to them easily! 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DF4639-D37B-6FB6-AA71-983A04339B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616"/>
          <a:stretch/>
        </p:blipFill>
        <p:spPr>
          <a:xfrm>
            <a:off x="131660" y="3728058"/>
            <a:ext cx="5221625" cy="301039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94C549-EDB6-B834-7F4E-A71B70264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56"/>
          <a:stretch/>
        </p:blipFill>
        <p:spPr>
          <a:xfrm>
            <a:off x="349585" y="356812"/>
            <a:ext cx="5221625" cy="3010397"/>
          </a:xfrm>
          <a:prstGeom prst="rect">
            <a:avLst/>
          </a:prstGeom>
        </p:spPr>
      </p:pic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E92FB3DF-E286-FDA4-3514-73E9BE4A4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814762"/>
            <a:ext cx="4434721" cy="3541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H5P website can be located by clicking on any of the icons located on the “Click here for instructions and examples of all the available H5P options” page.</a:t>
            </a:r>
          </a:p>
        </p:txBody>
      </p:sp>
      <p:cxnSp>
        <p:nvCxnSpPr>
          <p:cNvPr id="35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5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Once you’ve created an H5P activity….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8E754-B66A-4BCC-1A7E-7A5AECF2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1588378"/>
            <a:ext cx="5221625" cy="36812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All your H5P activities are stored in the Content Bank for use wherever you’d like!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78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B54C-2E20-618E-2681-3B74F3CD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To add h5p content to your course: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9B04-A003-06CB-CD2C-434E125DB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editing on</a:t>
            </a:r>
          </a:p>
          <a:p>
            <a:r>
              <a:rPr lang="en-US" dirty="0"/>
              <a:t>Go to “Add an Activity or Resource” </a:t>
            </a:r>
          </a:p>
          <a:p>
            <a:r>
              <a:rPr lang="en-US" dirty="0"/>
              <a:t>Click on “Activities” and then “H5P”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8808D-1AFE-FDF3-E456-54BAAB0A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57" y="3461879"/>
            <a:ext cx="6921910" cy="30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641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{654179F3-3AA9-496E-9818-FEFF14347F52}tf89338750_win32</Template>
  <TotalTime>1728</TotalTime>
  <Words>1043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Univers</vt:lpstr>
      <vt:lpstr>GradientUnivers</vt:lpstr>
      <vt:lpstr>H5P and poodll add-ons in your course</vt:lpstr>
      <vt:lpstr>H5P in moodle </vt:lpstr>
      <vt:lpstr>Examples of H5Ps you can create and use in your Moodle courses: </vt:lpstr>
      <vt:lpstr>How do you learn about the different options, and see examples? </vt:lpstr>
      <vt:lpstr>How do you create the H5Ps and add them to your site?</vt:lpstr>
      <vt:lpstr>To create and add H5Ps: </vt:lpstr>
      <vt:lpstr>Suggestion: When creating new H5P content, have the directions about what to do on a separate tab (or a separate screen) so  you can refer back to them easily! </vt:lpstr>
      <vt:lpstr>Once you’ve created an H5P activity….</vt:lpstr>
      <vt:lpstr>To add h5p content to your course: </vt:lpstr>
      <vt:lpstr>Once you’re in the activity…</vt:lpstr>
      <vt:lpstr>H5ps with existing content</vt:lpstr>
      <vt:lpstr>Inserting h5P into content</vt:lpstr>
      <vt:lpstr>Poodll </vt:lpstr>
      <vt:lpstr>Poodll in moodle </vt:lpstr>
      <vt:lpstr>Where can you find the Poodll plug-ins? </vt:lpstr>
      <vt:lpstr>Things you can do with the recording options: </vt:lpstr>
      <vt:lpstr>Students can respond to other people in a forum using Poodll record! </vt:lpstr>
      <vt:lpstr>Students can respond to other people in a forum using Poodll record! </vt:lpstr>
      <vt:lpstr>Moodle widgets</vt:lpstr>
      <vt:lpstr>Moodle widgets</vt:lpstr>
      <vt:lpstr>Moodle widgets </vt:lpstr>
      <vt:lpstr>Where can you find out more?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H5P and poodll add-ons in your course</dc:title>
  <dc:creator>Melissa Daniels</dc:creator>
  <cp:lastModifiedBy>Melissa Daniels</cp:lastModifiedBy>
  <cp:revision>22</cp:revision>
  <dcterms:created xsi:type="dcterms:W3CDTF">2023-02-02T15:23:04Z</dcterms:created>
  <dcterms:modified xsi:type="dcterms:W3CDTF">2023-02-03T20:11:51Z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