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25"/>
  </p:notesMasterIdLst>
  <p:sldIdLst>
    <p:sldId id="256" r:id="rId5"/>
    <p:sldId id="257" r:id="rId6"/>
    <p:sldId id="316" r:id="rId7"/>
    <p:sldId id="308" r:id="rId8"/>
    <p:sldId id="314" r:id="rId9"/>
    <p:sldId id="313" r:id="rId10"/>
    <p:sldId id="315" r:id="rId11"/>
    <p:sldId id="317" r:id="rId12"/>
    <p:sldId id="318" r:id="rId13"/>
    <p:sldId id="319" r:id="rId14"/>
    <p:sldId id="321" r:id="rId15"/>
    <p:sldId id="426" r:id="rId16"/>
    <p:sldId id="427" r:id="rId17"/>
    <p:sldId id="428" r:id="rId18"/>
    <p:sldId id="425" r:id="rId19"/>
    <p:sldId id="424" r:id="rId20"/>
    <p:sldId id="320" r:id="rId21"/>
    <p:sldId id="258" r:id="rId22"/>
    <p:sldId id="268" r:id="rId23"/>
    <p:sldId id="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5934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1/18/2024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3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Subtitle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113213"/>
            <a:ext cx="4636800" cy="1655762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>
                <a:cs typeface="Calibri"/>
              </a:rPr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2971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03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3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2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2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9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7" name="Picture Placeholder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8" name="Picture Placeholder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6F01BC-0595-47B5-ADD6-4AE4E0ED8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3810" y="894583"/>
            <a:ext cx="11118189" cy="502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23E4A07-9903-4225-97C9-FC7A7B84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4728" y="1078992"/>
            <a:ext cx="5797296" cy="12252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7" name="Footer Placeholder 76">
            <a:extLst>
              <a:ext uri="{FF2B5EF4-FFF2-40B4-BE49-F238E27FC236}">
                <a16:creationId xmlns:a16="http://schemas.microsoft.com/office/drawing/2014/main" id="{FAA2A33C-F8C3-4B2A-BDAF-9B727FE0AD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F452E3-8BE2-484F-8117-D526F288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191332" y="-37765"/>
            <a:ext cx="1829755" cy="6918658"/>
            <a:chOff x="9314164" y="-37765"/>
            <a:chExt cx="1829755" cy="6918658"/>
          </a:xfrm>
        </p:grpSpPr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1025FA2E-870E-4939-A262-9DE8398B92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2387" y="6316529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>
              <a:extLst>
                <a:ext uri="{FF2B5EF4-FFF2-40B4-BE49-F238E27FC236}">
                  <a16:creationId xmlns:a16="http://schemas.microsoft.com/office/drawing/2014/main" id="{CCC6C2BB-1F3D-4FF7-9CF7-25285056FE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4759" y="654757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>
              <a:extLst>
                <a:ext uri="{FF2B5EF4-FFF2-40B4-BE49-F238E27FC236}">
                  <a16:creationId xmlns:a16="http://schemas.microsoft.com/office/drawing/2014/main" id="{6BBC7BE5-38A0-4B82-B671-2DFD97F153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9418" y="67853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4">
              <a:extLst>
                <a:ext uri="{FF2B5EF4-FFF2-40B4-BE49-F238E27FC236}">
                  <a16:creationId xmlns:a16="http://schemas.microsoft.com/office/drawing/2014/main" id="{EE45AF77-2814-4310-A70F-291541F258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13877" y="61119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6">
              <a:extLst>
                <a:ext uri="{FF2B5EF4-FFF2-40B4-BE49-F238E27FC236}">
                  <a16:creationId xmlns:a16="http://schemas.microsoft.com/office/drawing/2014/main" id="{F687E200-BF06-4639-859A-EAF213EEE5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9545" y="623010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8">
              <a:extLst>
                <a:ext uri="{FF2B5EF4-FFF2-40B4-BE49-F238E27FC236}">
                  <a16:creationId xmlns:a16="http://schemas.microsoft.com/office/drawing/2014/main" id="{287EFE9A-E16C-422E-896F-4D56598C48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7216" y="6657917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0">
              <a:extLst>
                <a:ext uri="{FF2B5EF4-FFF2-40B4-BE49-F238E27FC236}">
                  <a16:creationId xmlns:a16="http://schemas.microsoft.com/office/drawing/2014/main" id="{19EC96CF-AF76-4459-A3AD-86F0C3F250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37269" y="598227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2">
              <a:extLst>
                <a:ext uri="{FF2B5EF4-FFF2-40B4-BE49-F238E27FC236}">
                  <a16:creationId xmlns:a16="http://schemas.microsoft.com/office/drawing/2014/main" id="{39A1CE67-8792-445E-854E-DC11BF3132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7971" y="64913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0">
              <a:extLst>
                <a:ext uri="{FF2B5EF4-FFF2-40B4-BE49-F238E27FC236}">
                  <a16:creationId xmlns:a16="http://schemas.microsoft.com/office/drawing/2014/main" id="{014832E9-E086-475D-94C2-29A3A6384A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3634" y="6045189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1">
              <a:extLst>
                <a:ext uri="{FF2B5EF4-FFF2-40B4-BE49-F238E27FC236}">
                  <a16:creationId xmlns:a16="http://schemas.microsoft.com/office/drawing/2014/main" id="{DA4A7D0F-B5D4-4F06-BB9F-63B8271BCB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17308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5">
              <a:extLst>
                <a:ext uri="{FF2B5EF4-FFF2-40B4-BE49-F238E27FC236}">
                  <a16:creationId xmlns:a16="http://schemas.microsoft.com/office/drawing/2014/main" id="{606F4655-A3D8-443E-A493-B1DEABBCD5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4647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1">
              <a:extLst>
                <a:ext uri="{FF2B5EF4-FFF2-40B4-BE49-F238E27FC236}">
                  <a16:creationId xmlns:a16="http://schemas.microsoft.com/office/drawing/2014/main" id="{73857FF4-33A1-4D4E-B09F-E6270C8755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65399" y="66671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2264B7D8-E1CC-470A-96D5-036296C80A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14090" y="637012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64E25613-6E14-4D0D-99B1-23A44D0CF4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93683" y="610095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D4EBBA50-2699-4401-A3EF-64A4C237D8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7841" y="6035328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4E986EE-F948-4737-8053-4FF4183877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5211" y="661509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3">
              <a:extLst>
                <a:ext uri="{FF2B5EF4-FFF2-40B4-BE49-F238E27FC236}">
                  <a16:creationId xmlns:a16="http://schemas.microsoft.com/office/drawing/2014/main" id="{56A7EEA1-2A56-4E36-8CA5-AAB7F438D8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9237" y="656430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B3541BD4-9327-4E88-8827-4E0CEE0F899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1075" y="675511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1FAAF332-A44A-4490-B3D5-C08328C0E1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3283" y="636585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7D29650C-496E-4882-9749-415EC2CCC0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36517" y="642473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>
              <a:extLst>
                <a:ext uri="{FF2B5EF4-FFF2-40B4-BE49-F238E27FC236}">
                  <a16:creationId xmlns:a16="http://schemas.microsoft.com/office/drawing/2014/main" id="{DDD1A7EA-39FE-47B0-8505-57A0E91469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8889" y="665577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4">
              <a:extLst>
                <a:ext uri="{FF2B5EF4-FFF2-40B4-BE49-F238E27FC236}">
                  <a16:creationId xmlns:a16="http://schemas.microsoft.com/office/drawing/2014/main" id="{EFF0D14F-FF0B-41AF-9080-50F59D56FA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18007" y="622014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6">
              <a:extLst>
                <a:ext uri="{FF2B5EF4-FFF2-40B4-BE49-F238E27FC236}">
                  <a16:creationId xmlns:a16="http://schemas.microsoft.com/office/drawing/2014/main" id="{396313AB-0B22-418D-B768-7BB90538F1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28155" y="59963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6">
              <a:extLst>
                <a:ext uri="{FF2B5EF4-FFF2-40B4-BE49-F238E27FC236}">
                  <a16:creationId xmlns:a16="http://schemas.microsoft.com/office/drawing/2014/main" id="{29F8BD49-86F1-408C-9D2B-850E8B4B3B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70443" y="639203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E905B7D8-20B6-4194-8DD1-2C987921DC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3167" y="616975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2">
              <a:extLst>
                <a:ext uri="{FF2B5EF4-FFF2-40B4-BE49-F238E27FC236}">
                  <a16:creationId xmlns:a16="http://schemas.microsoft.com/office/drawing/2014/main" id="{15E264E2-245B-4B2A-AB0A-61537E047E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47620" y="67395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FACB600D-B7F5-42C2-AD7C-DD51482AC4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4683" y="597571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A923DF35-0D63-4A5B-9E9D-E85D92A46C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3019" y="37542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52B35092-33EE-49D5-9D17-4F190D3E19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3577" y="23465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3">
              <a:extLst>
                <a:ext uri="{FF2B5EF4-FFF2-40B4-BE49-F238E27FC236}">
                  <a16:creationId xmlns:a16="http://schemas.microsoft.com/office/drawing/2014/main" id="{E758838A-5F8A-447B-A253-F9E12B28B4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17474" y="78685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4">
              <a:extLst>
                <a:ext uri="{FF2B5EF4-FFF2-40B4-BE49-F238E27FC236}">
                  <a16:creationId xmlns:a16="http://schemas.microsoft.com/office/drawing/2014/main" id="{22C2DAD4-08F9-4FE8-BDF0-9DA32898E5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88672" y="61530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id="{56D8B5DC-7BD3-45DE-88D7-316A683200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2223" y="27277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9">
              <a:extLst>
                <a:ext uri="{FF2B5EF4-FFF2-40B4-BE49-F238E27FC236}">
                  <a16:creationId xmlns:a16="http://schemas.microsoft.com/office/drawing/2014/main" id="{FCCE1C23-AD34-45EB-A31E-331548CC696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4595" y="50382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0">
              <a:extLst>
                <a:ext uri="{FF2B5EF4-FFF2-40B4-BE49-F238E27FC236}">
                  <a16:creationId xmlns:a16="http://schemas.microsoft.com/office/drawing/2014/main" id="{30EDC959-D7E6-4EA5-BDC2-66EE5BE27A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9253" y="72371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4">
              <a:extLst>
                <a:ext uri="{FF2B5EF4-FFF2-40B4-BE49-F238E27FC236}">
                  <a16:creationId xmlns:a16="http://schemas.microsoft.com/office/drawing/2014/main" id="{D6C84B8C-D654-4F7A-96B5-5038264150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13713" y="6819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6">
              <a:extLst>
                <a:ext uri="{FF2B5EF4-FFF2-40B4-BE49-F238E27FC236}">
                  <a16:creationId xmlns:a16="http://schemas.microsoft.com/office/drawing/2014/main" id="{E828EB60-3C78-40E7-BF81-235AD44AE3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5733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8">
              <a:extLst>
                <a:ext uri="{FF2B5EF4-FFF2-40B4-BE49-F238E27FC236}">
                  <a16:creationId xmlns:a16="http://schemas.microsoft.com/office/drawing/2014/main" id="{9D033212-301B-4120-98C3-596553C45C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2450" y="6890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0">
              <a:extLst>
                <a:ext uri="{FF2B5EF4-FFF2-40B4-BE49-F238E27FC236}">
                  <a16:creationId xmlns:a16="http://schemas.microsoft.com/office/drawing/2014/main" id="{31E4CC95-B08B-4C02-9E5F-B4F43FDC94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23457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2">
              <a:extLst>
                <a:ext uri="{FF2B5EF4-FFF2-40B4-BE49-F238E27FC236}">
                  <a16:creationId xmlns:a16="http://schemas.microsoft.com/office/drawing/2014/main" id="{4C2C0203-07C8-4EE3-90BB-CD6A1C9CAA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98029" y="54210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30">
              <a:extLst>
                <a:ext uri="{FF2B5EF4-FFF2-40B4-BE49-F238E27FC236}">
                  <a16:creationId xmlns:a16="http://schemas.microsoft.com/office/drawing/2014/main" id="{DFEB4FE3-2B1E-44A3-81FD-9873492928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89678" y="6144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1">
              <a:extLst>
                <a:ext uri="{FF2B5EF4-FFF2-40B4-BE49-F238E27FC236}">
                  <a16:creationId xmlns:a16="http://schemas.microsoft.com/office/drawing/2014/main" id="{F84CC057-39D0-4021-B212-53FA00098D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3496" y="616427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35">
              <a:extLst>
                <a:ext uri="{FF2B5EF4-FFF2-40B4-BE49-F238E27FC236}">
                  <a16:creationId xmlns:a16="http://schemas.microsoft.com/office/drawing/2014/main" id="{1D3D9D9D-5B4E-4FF2-A64B-ABE29CCBC4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6567" y="4001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6FEE2AFE-1B9C-4A14-B35D-0A91ED28F2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6243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328632DD-1008-4511-9BB8-1C7E2582A6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0173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63D7639A-14A9-4190-AA28-2594F5F26C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3587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1A0F16E2-B5E7-45FB-A095-AF112D7D44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96325" y="655973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571E5330-26B5-45BB-8D00-E4293F8E8C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41294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4E549E44-82DA-4862-95C8-5BC25725EA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1328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676FF224-5BE9-4308-A6E1-B1307FA352D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5320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FC390E70-A0F3-4A2C-8F3F-A436BF2DEE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65294" y="32603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0FF5E5E1-9E52-421B-AC76-9CA325EBFD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42222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92AA603D-12DF-493A-9795-39725022EE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46208" y="9460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8">
              <a:extLst>
                <a:ext uri="{FF2B5EF4-FFF2-40B4-BE49-F238E27FC236}">
                  <a16:creationId xmlns:a16="http://schemas.microsoft.com/office/drawing/2014/main" id="{B9E7C6D4-CC9F-4A8A-8338-19D50229F9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02600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9">
              <a:extLst>
                <a:ext uri="{FF2B5EF4-FFF2-40B4-BE49-F238E27FC236}">
                  <a16:creationId xmlns:a16="http://schemas.microsoft.com/office/drawing/2014/main" id="{2D404E98-05BD-47CA-8F6E-7830965F48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14972" y="82751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4">
              <a:extLst>
                <a:ext uri="{FF2B5EF4-FFF2-40B4-BE49-F238E27FC236}">
                  <a16:creationId xmlns:a16="http://schemas.microsoft.com/office/drawing/2014/main" id="{EE87CFD3-222E-4934-9567-3DDFFA8B67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84090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6">
              <a:extLst>
                <a:ext uri="{FF2B5EF4-FFF2-40B4-BE49-F238E27FC236}">
                  <a16:creationId xmlns:a16="http://schemas.microsoft.com/office/drawing/2014/main" id="{B3A655D4-0794-42E6-8E43-8CD55630D0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94059" y="4587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6">
              <a:extLst>
                <a:ext uri="{FF2B5EF4-FFF2-40B4-BE49-F238E27FC236}">
                  <a16:creationId xmlns:a16="http://schemas.microsoft.com/office/drawing/2014/main" id="{2BCE7BBA-61E6-4A4D-A13C-7E0D3E661B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29758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0">
              <a:extLst>
                <a:ext uri="{FF2B5EF4-FFF2-40B4-BE49-F238E27FC236}">
                  <a16:creationId xmlns:a16="http://schemas.microsoft.com/office/drawing/2014/main" id="{ABFA4471-3C12-4011-A04F-FCDC9B5ACF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07482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2">
              <a:extLst>
                <a:ext uri="{FF2B5EF4-FFF2-40B4-BE49-F238E27FC236}">
                  <a16:creationId xmlns:a16="http://schemas.microsoft.com/office/drawing/2014/main" id="{6FE489E8-9C23-4407-8B4C-81F7C667D4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8184" y="78550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7D93A557-3338-4C63-A9D1-591FC842F7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9874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DC1945B8-11F3-460E-8E0F-862E2B9DEC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9848" y="896112"/>
            <a:ext cx="2176272" cy="25146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5" name="Picture Placeholder 73">
            <a:extLst>
              <a:ext uri="{FF2B5EF4-FFF2-40B4-BE49-F238E27FC236}">
                <a16:creationId xmlns:a16="http://schemas.microsoft.com/office/drawing/2014/main" id="{D6CF9328-7A58-47E0-8DC4-059E90A5B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36976" y="896112"/>
            <a:ext cx="2176272" cy="25146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3" name="Picture Placeholder 73">
            <a:extLst>
              <a:ext uri="{FF2B5EF4-FFF2-40B4-BE49-F238E27FC236}">
                <a16:creationId xmlns:a16="http://schemas.microsoft.com/office/drawing/2014/main" id="{4F403E87-409F-410C-9D8E-F7577B0417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9848" y="3410712"/>
            <a:ext cx="2176272" cy="25146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6" name="Picture Placeholder 73">
            <a:extLst>
              <a:ext uri="{FF2B5EF4-FFF2-40B4-BE49-F238E27FC236}">
                <a16:creationId xmlns:a16="http://schemas.microsoft.com/office/drawing/2014/main" id="{FBABADAD-8485-47A0-90E4-10A101B1F8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36976" y="3410712"/>
            <a:ext cx="2176272" cy="25146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424B357-B97B-4266-863F-4414C38D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728" y="2304242"/>
            <a:ext cx="5524499" cy="325362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1CBAE94-142D-437D-93CC-2DA9963C18C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8" name="Slide Number Placeholder 77">
            <a:extLst>
              <a:ext uri="{FF2B5EF4-FFF2-40B4-BE49-F238E27FC236}">
                <a16:creationId xmlns:a16="http://schemas.microsoft.com/office/drawing/2014/main" id="{569D246F-8CDC-40E3-A7F3-6DD1C291500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00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506FCE5-3E35-49DD-A583-D6C2702FE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213165-521F-4723-9555-AD2B921FE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5267"/>
            <a:ext cx="6095998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505E6A2-DFDA-42CA-9609-1EDCD008E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1152" y="576072"/>
            <a:ext cx="4389120" cy="13441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2C89A5-B32F-4401-A14F-03356EEE9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35246" y="5267"/>
            <a:ext cx="510538" cy="6804779"/>
            <a:chOff x="5835246" y="5267"/>
            <a:chExt cx="510538" cy="6804779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20B8F440-B4B3-401E-B3CB-355486A7A1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7309" y="67004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">
              <a:extLst>
                <a:ext uri="{FF2B5EF4-FFF2-40B4-BE49-F238E27FC236}">
                  <a16:creationId xmlns:a16="http://schemas.microsoft.com/office/drawing/2014/main" id="{EA7FED42-6959-4457-81EA-24DD2CD7AD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58422" y="779148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2EB8F5DB-E978-4632-8B94-6A35AC1D64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96380" y="99685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29926419-08A8-4897-84C0-7DA191A4AD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84466" y="123563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343A7DAF-7788-4155-A6FF-4D1872C5A1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8348" y="484400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id="{6D1063CA-6C05-441D-ADDB-3545EEE1B3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84326" y="144523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6">
              <a:extLst>
                <a:ext uri="{FF2B5EF4-FFF2-40B4-BE49-F238E27FC236}">
                  <a16:creationId xmlns:a16="http://schemas.microsoft.com/office/drawing/2014/main" id="{9FDD3549-94F5-4C29-8DB2-12454A0406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84022" y="2275269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7">
              <a:extLst>
                <a:ext uri="{FF2B5EF4-FFF2-40B4-BE49-F238E27FC236}">
                  <a16:creationId xmlns:a16="http://schemas.microsoft.com/office/drawing/2014/main" id="{7639F03A-602E-487D-BC54-F8A8B3C32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70475" y="165497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9">
              <a:extLst>
                <a:ext uri="{FF2B5EF4-FFF2-40B4-BE49-F238E27FC236}">
                  <a16:creationId xmlns:a16="http://schemas.microsoft.com/office/drawing/2014/main" id="{A534B3B5-E87E-4B7B-AF5A-8C25D597B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9925" y="23733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0">
              <a:extLst>
                <a:ext uri="{FF2B5EF4-FFF2-40B4-BE49-F238E27FC236}">
                  <a16:creationId xmlns:a16="http://schemas.microsoft.com/office/drawing/2014/main" id="{E05D2E63-F2F9-4DF4-A2AF-97E215E40B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5156" y="188477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1">
              <a:extLst>
                <a:ext uri="{FF2B5EF4-FFF2-40B4-BE49-F238E27FC236}">
                  <a16:creationId xmlns:a16="http://schemas.microsoft.com/office/drawing/2014/main" id="{CB30D897-4D0A-4E93-9C6F-B4EDA9379A8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23855" y="241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AAF56E82-F744-48CA-922B-B1A6B8888F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30691" y="70287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9">
              <a:extLst>
                <a:ext uri="{FF2B5EF4-FFF2-40B4-BE49-F238E27FC236}">
                  <a16:creationId xmlns:a16="http://schemas.microsoft.com/office/drawing/2014/main" id="{50D4C3A2-F50E-4850-978E-5F9B0FC8F6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3063" y="93391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0">
              <a:extLst>
                <a:ext uri="{FF2B5EF4-FFF2-40B4-BE49-F238E27FC236}">
                  <a16:creationId xmlns:a16="http://schemas.microsoft.com/office/drawing/2014/main" id="{4944979C-88A0-43E2-98F1-F75559558E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37722" y="117171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FF4DD96F-37D4-46BE-B0EE-CBF0E1C64DB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20772" y="218476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C5D59561-CA56-49A9-B614-37A63DE9F0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28608" y="196231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3">
              <a:extLst>
                <a:ext uri="{FF2B5EF4-FFF2-40B4-BE49-F238E27FC236}">
                  <a16:creationId xmlns:a16="http://schemas.microsoft.com/office/drawing/2014/main" id="{3789ACB2-AB98-4195-8B9A-841091616F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01165" y="164752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4">
              <a:extLst>
                <a:ext uri="{FF2B5EF4-FFF2-40B4-BE49-F238E27FC236}">
                  <a16:creationId xmlns:a16="http://schemas.microsoft.com/office/drawing/2014/main" id="{A94C3B04-04CF-4F15-B82F-6D8E368474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12181" y="49828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6">
              <a:extLst>
                <a:ext uri="{FF2B5EF4-FFF2-40B4-BE49-F238E27FC236}">
                  <a16:creationId xmlns:a16="http://schemas.microsoft.com/office/drawing/2014/main" id="{874C3F09-3D9D-49FD-9825-86C789BDCF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06577" y="7634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9">
              <a:extLst>
                <a:ext uri="{FF2B5EF4-FFF2-40B4-BE49-F238E27FC236}">
                  <a16:creationId xmlns:a16="http://schemas.microsoft.com/office/drawing/2014/main" id="{419B2B61-2B32-4FA7-85D7-1606F2C0F6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76953" y="143517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0">
              <a:extLst>
                <a:ext uri="{FF2B5EF4-FFF2-40B4-BE49-F238E27FC236}">
                  <a16:creationId xmlns:a16="http://schemas.microsoft.com/office/drawing/2014/main" id="{DECB4F4E-241D-4F4A-96F5-F6C02A80C5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54805" y="205808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5">
              <a:extLst>
                <a:ext uri="{FF2B5EF4-FFF2-40B4-BE49-F238E27FC236}">
                  <a16:creationId xmlns:a16="http://schemas.microsoft.com/office/drawing/2014/main" id="{94BBD352-F9E3-49BC-93B3-FC3C20E483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228820" y="2060552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6">
              <a:extLst>
                <a:ext uri="{FF2B5EF4-FFF2-40B4-BE49-F238E27FC236}">
                  <a16:creationId xmlns:a16="http://schemas.microsoft.com/office/drawing/2014/main" id="{A5D13CA4-DFD7-4D05-93A7-733723050E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3517" y="29828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95C9AAFB-4C1B-4C36-BFBF-E81A063B68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3498" y="327800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0E03A16E-F402-42CB-9215-D8FE7F8ADA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63411" y="4369319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010D7C8D-93E7-4FE4-AD1D-B274C2E316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67341" y="5366642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5BB6B504-8E57-45D5-9092-2D01D5CB9B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62993" y="457754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79FBC75A-CC29-4DC2-9187-B0CF0DD2B8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5130" y="602853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DBD874FF-8F0D-460C-A9A2-9C8A6F93F8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6896" y="3042068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FFC66C5B-FA0F-44E5-B782-211CABA0C2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54565" y="488216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0933718E-9896-47CD-B65B-B333DBB671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6673" y="512328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4E59DA7A-69C0-4C4F-9229-35FFE906F9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1637" y="257998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647CABB1-618C-4C2C-9ED3-02E2260AD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5130" y="6260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DF0448FA-8F5B-42F0-962F-881B98BA22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23298" y="557855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7BEADFB4-6894-4DA9-BBEE-CA8B718349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27088" y="40626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46A8D02B-D283-4CF6-9DAF-334D983EC7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04937" y="581850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11A5A88C-5AEA-4046-ADD9-3AAB2F1E98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53996" y="281260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49B2863A-D905-4652-B23B-4375F98352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12141" y="3831556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D1127C06-A40D-4B52-B55E-F58876AB27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07398" y="3598086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2">
              <a:extLst>
                <a:ext uri="{FF2B5EF4-FFF2-40B4-BE49-F238E27FC236}">
                  <a16:creationId xmlns:a16="http://schemas.microsoft.com/office/drawing/2014/main" id="{5E50EA0E-90F8-4672-9956-4EA4B50658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97830" y="293240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3">
              <a:extLst>
                <a:ext uri="{FF2B5EF4-FFF2-40B4-BE49-F238E27FC236}">
                  <a16:creationId xmlns:a16="http://schemas.microsoft.com/office/drawing/2014/main" id="{EA8F655C-52FB-48ED-BEA9-7015AEDE4C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09188" y="407101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4">
              <a:extLst>
                <a:ext uri="{FF2B5EF4-FFF2-40B4-BE49-F238E27FC236}">
                  <a16:creationId xmlns:a16="http://schemas.microsoft.com/office/drawing/2014/main" id="{C844FF06-6BAC-471A-A97A-6DF232BEE3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77139" y="266409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5">
              <a:extLst>
                <a:ext uri="{FF2B5EF4-FFF2-40B4-BE49-F238E27FC236}">
                  <a16:creationId xmlns:a16="http://schemas.microsoft.com/office/drawing/2014/main" id="{160199FA-81AE-41F9-96D1-1613CE9FBF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77770" y="380810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6">
              <a:extLst>
                <a:ext uri="{FF2B5EF4-FFF2-40B4-BE49-F238E27FC236}">
                  <a16:creationId xmlns:a16="http://schemas.microsoft.com/office/drawing/2014/main" id="{441CAB18-2634-4F96-87E1-438279CF07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65552" y="535454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7">
              <a:extLst>
                <a:ext uri="{FF2B5EF4-FFF2-40B4-BE49-F238E27FC236}">
                  <a16:creationId xmlns:a16="http://schemas.microsoft.com/office/drawing/2014/main" id="{6D424949-8EC7-41FF-8F25-8CEA7D8D95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45732" y="457056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8">
              <a:extLst>
                <a:ext uri="{FF2B5EF4-FFF2-40B4-BE49-F238E27FC236}">
                  <a16:creationId xmlns:a16="http://schemas.microsoft.com/office/drawing/2014/main" id="{38C73AB4-704C-4391-93B5-4642BE82747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73120" y="322782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9">
              <a:extLst>
                <a:ext uri="{FF2B5EF4-FFF2-40B4-BE49-F238E27FC236}">
                  <a16:creationId xmlns:a16="http://schemas.microsoft.com/office/drawing/2014/main" id="{508A216E-0641-4DDB-A54E-D8172B2EC75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52377" y="563678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0">
              <a:extLst>
                <a:ext uri="{FF2B5EF4-FFF2-40B4-BE49-F238E27FC236}">
                  <a16:creationId xmlns:a16="http://schemas.microsoft.com/office/drawing/2014/main" id="{3DE05998-DC03-4EE0-8480-2794CECFBA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16590" y="622853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1">
              <a:extLst>
                <a:ext uri="{FF2B5EF4-FFF2-40B4-BE49-F238E27FC236}">
                  <a16:creationId xmlns:a16="http://schemas.microsoft.com/office/drawing/2014/main" id="{AE46BDE8-8B08-4CF3-AD4B-BF25C58120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63920" y="511613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2">
              <a:extLst>
                <a:ext uri="{FF2B5EF4-FFF2-40B4-BE49-F238E27FC236}">
                  <a16:creationId xmlns:a16="http://schemas.microsoft.com/office/drawing/2014/main" id="{DC466398-5E3D-49FD-BBC8-BF9FA7EEB4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60657" y="488927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3">
              <a:extLst>
                <a:ext uri="{FF2B5EF4-FFF2-40B4-BE49-F238E27FC236}">
                  <a16:creationId xmlns:a16="http://schemas.microsoft.com/office/drawing/2014/main" id="{3CE178A5-F5DC-4971-83BC-446354F1ED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65530" y="438964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4">
              <a:extLst>
                <a:ext uri="{FF2B5EF4-FFF2-40B4-BE49-F238E27FC236}">
                  <a16:creationId xmlns:a16="http://schemas.microsoft.com/office/drawing/2014/main" id="{8FFE7A1F-E718-47E9-A025-68D10C6E0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33482" y="596992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5">
              <a:extLst>
                <a:ext uri="{FF2B5EF4-FFF2-40B4-BE49-F238E27FC236}">
                  <a16:creationId xmlns:a16="http://schemas.microsoft.com/office/drawing/2014/main" id="{31600AC6-6BDF-4F5E-9DC2-03FA6F139E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28491" y="24243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7">
              <a:extLst>
                <a:ext uri="{FF2B5EF4-FFF2-40B4-BE49-F238E27FC236}">
                  <a16:creationId xmlns:a16="http://schemas.microsoft.com/office/drawing/2014/main" id="{65FF49CC-27AE-49FA-8832-404E44C68E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33737" y="358860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5">
              <a:extLst>
                <a:ext uri="{FF2B5EF4-FFF2-40B4-BE49-F238E27FC236}">
                  <a16:creationId xmlns:a16="http://schemas.microsoft.com/office/drawing/2014/main" id="{80128C7E-AA69-41EB-8EAA-AC2CD21791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19996" y="641642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7">
              <a:extLst>
                <a:ext uri="{FF2B5EF4-FFF2-40B4-BE49-F238E27FC236}">
                  <a16:creationId xmlns:a16="http://schemas.microsoft.com/office/drawing/2014/main" id="{1B2F5A32-5C57-4123-AABB-402BC81602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44487" y="6670661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8">
              <a:extLst>
                <a:ext uri="{FF2B5EF4-FFF2-40B4-BE49-F238E27FC236}">
                  <a16:creationId xmlns:a16="http://schemas.microsoft.com/office/drawing/2014/main" id="{CACF07FE-3BEC-4CD3-8AAB-B2F59351F8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08036" y="568587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62A4E5C0-44A6-47C5-AC01-41EB5257CB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06260" y="652949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AB77B488-C729-4C3B-9588-9B11C0A2C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3352" y="1572768"/>
            <a:ext cx="2743200" cy="171907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5" name="Picture Placeholder 73">
            <a:extLst>
              <a:ext uri="{FF2B5EF4-FFF2-40B4-BE49-F238E27FC236}">
                <a16:creationId xmlns:a16="http://schemas.microsoft.com/office/drawing/2014/main" id="{DF12587B-2BF6-46CB-B653-49B74B682E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73352" y="3575304"/>
            <a:ext cx="2743200" cy="171907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CB35A8A1-C44E-47D0-A362-C6A8A1A04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160" y="2177516"/>
            <a:ext cx="4340539" cy="3999448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53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7307CE3-0355-4F20-AD39-7B93A99DD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5812" y="2522070"/>
            <a:ext cx="4606621" cy="1533098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315525E-2D15-4FC9-89EE-7A1CD46B8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8670" y="4155083"/>
            <a:ext cx="4490112" cy="55339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E3EE055C-F49C-4345-9B6C-2A3011EB4A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39" y="8"/>
            <a:ext cx="12188938" cy="6857992"/>
          </a:xfrm>
          <a:custGeom>
            <a:avLst/>
            <a:gdLst>
              <a:gd name="connsiteX0" fmla="*/ 10789622 w 12188938"/>
              <a:gd name="connsiteY0" fmla="*/ 4110765 h 6857992"/>
              <a:gd name="connsiteX1" fmla="*/ 10793496 w 12188938"/>
              <a:gd name="connsiteY1" fmla="*/ 4192880 h 6857992"/>
              <a:gd name="connsiteX2" fmla="*/ 10789622 w 12188938"/>
              <a:gd name="connsiteY2" fmla="*/ 4110765 h 6857992"/>
              <a:gd name="connsiteX3" fmla="*/ 11430043 w 12188938"/>
              <a:gd name="connsiteY3" fmla="*/ 4107476 h 6857992"/>
              <a:gd name="connsiteX4" fmla="*/ 11480790 w 12188938"/>
              <a:gd name="connsiteY4" fmla="*/ 4171816 h 6857992"/>
              <a:gd name="connsiteX5" fmla="*/ 11430043 w 12188938"/>
              <a:gd name="connsiteY5" fmla="*/ 4107476 h 6857992"/>
              <a:gd name="connsiteX6" fmla="*/ 11643184 w 12188938"/>
              <a:gd name="connsiteY6" fmla="*/ 4107090 h 6857992"/>
              <a:gd name="connsiteX7" fmla="*/ 11643184 w 12188938"/>
              <a:gd name="connsiteY7" fmla="*/ 4186306 h 6857992"/>
              <a:gd name="connsiteX8" fmla="*/ 11643184 w 12188938"/>
              <a:gd name="connsiteY8" fmla="*/ 4107090 h 6857992"/>
              <a:gd name="connsiteX9" fmla="*/ 11084439 w 12188938"/>
              <a:gd name="connsiteY9" fmla="*/ 4104189 h 6857992"/>
              <a:gd name="connsiteX10" fmla="*/ 11088324 w 12188938"/>
              <a:gd name="connsiteY10" fmla="*/ 4196932 h 6857992"/>
              <a:gd name="connsiteX11" fmla="*/ 11084439 w 12188938"/>
              <a:gd name="connsiteY11" fmla="*/ 4104189 h 6857992"/>
              <a:gd name="connsiteX12" fmla="*/ 11977268 w 12188938"/>
              <a:gd name="connsiteY12" fmla="*/ 4064583 h 6857992"/>
              <a:gd name="connsiteX13" fmla="*/ 11957860 w 12188938"/>
              <a:gd name="connsiteY13" fmla="*/ 4157259 h 6857992"/>
              <a:gd name="connsiteX14" fmla="*/ 11977268 w 12188938"/>
              <a:gd name="connsiteY14" fmla="*/ 4064583 h 6857992"/>
              <a:gd name="connsiteX15" fmla="*/ 10164195 w 12188938"/>
              <a:gd name="connsiteY15" fmla="*/ 4056856 h 6857992"/>
              <a:gd name="connsiteX16" fmla="*/ 10164195 w 12188938"/>
              <a:gd name="connsiteY16" fmla="*/ 4150563 h 6857992"/>
              <a:gd name="connsiteX17" fmla="*/ 10164195 w 12188938"/>
              <a:gd name="connsiteY17" fmla="*/ 4056856 h 6857992"/>
              <a:gd name="connsiteX18" fmla="*/ 10470889 w 12188938"/>
              <a:gd name="connsiteY18" fmla="*/ 4053956 h 6857992"/>
              <a:gd name="connsiteX19" fmla="*/ 10447647 w 12188938"/>
              <a:gd name="connsiteY19" fmla="*/ 4147134 h 6857992"/>
              <a:gd name="connsiteX20" fmla="*/ 10470889 w 12188938"/>
              <a:gd name="connsiteY20" fmla="*/ 4053956 h 6857992"/>
              <a:gd name="connsiteX21" fmla="*/ 9577411 w 12188938"/>
              <a:gd name="connsiteY21" fmla="*/ 4039202 h 6857992"/>
              <a:gd name="connsiteX22" fmla="*/ 9496106 w 12188938"/>
              <a:gd name="connsiteY22" fmla="*/ 4104016 h 6857992"/>
              <a:gd name="connsiteX23" fmla="*/ 9577411 w 12188938"/>
              <a:gd name="connsiteY23" fmla="*/ 4039202 h 6857992"/>
              <a:gd name="connsiteX24" fmla="*/ 9818337 w 12188938"/>
              <a:gd name="connsiteY24" fmla="*/ 4024973 h 6857992"/>
              <a:gd name="connsiteX25" fmla="*/ 9872844 w 12188938"/>
              <a:gd name="connsiteY25" fmla="*/ 4096891 h 6857992"/>
              <a:gd name="connsiteX26" fmla="*/ 9818337 w 12188938"/>
              <a:gd name="connsiteY26" fmla="*/ 4024973 h 6857992"/>
              <a:gd name="connsiteX27" fmla="*/ 9255412 w 12188938"/>
              <a:gd name="connsiteY27" fmla="*/ 4021111 h 6857992"/>
              <a:gd name="connsiteX28" fmla="*/ 9236054 w 12188938"/>
              <a:gd name="connsiteY28" fmla="*/ 4114818 h 6857992"/>
              <a:gd name="connsiteX29" fmla="*/ 9255412 w 12188938"/>
              <a:gd name="connsiteY29" fmla="*/ 4021111 h 6857992"/>
              <a:gd name="connsiteX30" fmla="*/ 8755009 w 12188938"/>
              <a:gd name="connsiteY30" fmla="*/ 3985365 h 6857992"/>
              <a:gd name="connsiteX31" fmla="*/ 8758894 w 12188938"/>
              <a:gd name="connsiteY31" fmla="*/ 4064581 h 6857992"/>
              <a:gd name="connsiteX32" fmla="*/ 8755009 w 12188938"/>
              <a:gd name="connsiteY32" fmla="*/ 3985365 h 6857992"/>
              <a:gd name="connsiteX33" fmla="*/ 8954716 w 12188938"/>
              <a:gd name="connsiteY33" fmla="*/ 3983984 h 6857992"/>
              <a:gd name="connsiteX34" fmla="*/ 8966312 w 12188938"/>
              <a:gd name="connsiteY34" fmla="*/ 4076660 h 6857992"/>
              <a:gd name="connsiteX35" fmla="*/ 8954716 w 12188938"/>
              <a:gd name="connsiteY35" fmla="*/ 3983984 h 6857992"/>
              <a:gd name="connsiteX36" fmla="*/ 2444354 w 12188938"/>
              <a:gd name="connsiteY36" fmla="*/ 3954971 h 6857992"/>
              <a:gd name="connsiteX37" fmla="*/ 2444354 w 12188938"/>
              <a:gd name="connsiteY37" fmla="*/ 3962056 h 6857992"/>
              <a:gd name="connsiteX38" fmla="*/ 2444354 w 12188938"/>
              <a:gd name="connsiteY38" fmla="*/ 3954971 h 6857992"/>
              <a:gd name="connsiteX39" fmla="*/ 152046 w 12188938"/>
              <a:gd name="connsiteY39" fmla="*/ 3893917 h 6857992"/>
              <a:gd name="connsiteX40" fmla="*/ 124874 w 12188938"/>
              <a:gd name="connsiteY40" fmla="*/ 3973187 h 6857992"/>
              <a:gd name="connsiteX41" fmla="*/ 152046 w 12188938"/>
              <a:gd name="connsiteY41" fmla="*/ 3893917 h 6857992"/>
              <a:gd name="connsiteX42" fmla="*/ 638431 w 12188938"/>
              <a:gd name="connsiteY42" fmla="*/ 3886118 h 6857992"/>
              <a:gd name="connsiteX43" fmla="*/ 591851 w 12188938"/>
              <a:gd name="connsiteY43" fmla="*/ 3954475 h 6857992"/>
              <a:gd name="connsiteX44" fmla="*/ 638431 w 12188938"/>
              <a:gd name="connsiteY44" fmla="*/ 3886118 h 6857992"/>
              <a:gd name="connsiteX45" fmla="*/ 2020621 w 12188938"/>
              <a:gd name="connsiteY45" fmla="*/ 3879602 h 6857992"/>
              <a:gd name="connsiteX46" fmla="*/ 1970159 w 12188938"/>
              <a:gd name="connsiteY46" fmla="*/ 3940557 h 6857992"/>
              <a:gd name="connsiteX47" fmla="*/ 2020621 w 12188938"/>
              <a:gd name="connsiteY47" fmla="*/ 3879602 h 6857992"/>
              <a:gd name="connsiteX48" fmla="*/ 2665543 w 12188938"/>
              <a:gd name="connsiteY48" fmla="*/ 3875853 h 6857992"/>
              <a:gd name="connsiteX49" fmla="*/ 2715973 w 12188938"/>
              <a:gd name="connsiteY49" fmla="*/ 3943768 h 6857992"/>
              <a:gd name="connsiteX50" fmla="*/ 2665543 w 12188938"/>
              <a:gd name="connsiteY50" fmla="*/ 3875853 h 6857992"/>
              <a:gd name="connsiteX51" fmla="*/ 2354642 w 12188938"/>
              <a:gd name="connsiteY51" fmla="*/ 3875755 h 6857992"/>
              <a:gd name="connsiteX52" fmla="*/ 2331239 w 12188938"/>
              <a:gd name="connsiteY52" fmla="*/ 3957870 h 6857992"/>
              <a:gd name="connsiteX53" fmla="*/ 2354642 w 12188938"/>
              <a:gd name="connsiteY53" fmla="*/ 3875755 h 6857992"/>
              <a:gd name="connsiteX54" fmla="*/ 3277407 w 12188938"/>
              <a:gd name="connsiteY54" fmla="*/ 3871629 h 6857992"/>
              <a:gd name="connsiteX55" fmla="*/ 3196102 w 12188938"/>
              <a:gd name="connsiteY55" fmla="*/ 3936443 h 6857992"/>
              <a:gd name="connsiteX56" fmla="*/ 3277407 w 12188938"/>
              <a:gd name="connsiteY56" fmla="*/ 3871629 h 6857992"/>
              <a:gd name="connsiteX57" fmla="*/ 2934216 w 12188938"/>
              <a:gd name="connsiteY57" fmla="*/ 3870580 h 6857992"/>
              <a:gd name="connsiteX58" fmla="*/ 2918615 w 12188938"/>
              <a:gd name="connsiteY58" fmla="*/ 3963323 h 6857992"/>
              <a:gd name="connsiteX59" fmla="*/ 2934216 w 12188938"/>
              <a:gd name="connsiteY59" fmla="*/ 3870580 h 6857992"/>
              <a:gd name="connsiteX60" fmla="*/ 1438182 w 12188938"/>
              <a:gd name="connsiteY60" fmla="*/ 3868995 h 6857992"/>
              <a:gd name="connsiteX61" fmla="*/ 1438182 w 12188938"/>
              <a:gd name="connsiteY61" fmla="*/ 3947246 h 6857992"/>
              <a:gd name="connsiteX62" fmla="*/ 1438182 w 12188938"/>
              <a:gd name="connsiteY62" fmla="*/ 3868995 h 6857992"/>
              <a:gd name="connsiteX63" fmla="*/ 1765862 w 12188938"/>
              <a:gd name="connsiteY63" fmla="*/ 3862391 h 6857992"/>
              <a:gd name="connsiteX64" fmla="*/ 1738637 w 12188938"/>
              <a:gd name="connsiteY64" fmla="*/ 3951206 h 6857992"/>
              <a:gd name="connsiteX65" fmla="*/ 1765862 w 12188938"/>
              <a:gd name="connsiteY65" fmla="*/ 3862391 h 6857992"/>
              <a:gd name="connsiteX66" fmla="*/ 1154678 w 12188938"/>
              <a:gd name="connsiteY66" fmla="*/ 3861266 h 6857992"/>
              <a:gd name="connsiteX67" fmla="*/ 1154678 w 12188938"/>
              <a:gd name="connsiteY67" fmla="*/ 3939811 h 6857992"/>
              <a:gd name="connsiteX68" fmla="*/ 1154678 w 12188938"/>
              <a:gd name="connsiteY68" fmla="*/ 3861266 h 6857992"/>
              <a:gd name="connsiteX69" fmla="*/ 878722 w 12188938"/>
              <a:gd name="connsiteY69" fmla="*/ 3858367 h 6857992"/>
              <a:gd name="connsiteX70" fmla="*/ 902082 w 12188938"/>
              <a:gd name="connsiteY70" fmla="*/ 3947246 h 6857992"/>
              <a:gd name="connsiteX71" fmla="*/ 878722 w 12188938"/>
              <a:gd name="connsiteY71" fmla="*/ 3858367 h 6857992"/>
              <a:gd name="connsiteX72" fmla="*/ 449757 w 12188938"/>
              <a:gd name="connsiteY72" fmla="*/ 3849853 h 6857992"/>
              <a:gd name="connsiteX73" fmla="*/ 368452 w 12188938"/>
              <a:gd name="connsiteY73" fmla="*/ 3914667 h 6857992"/>
              <a:gd name="connsiteX74" fmla="*/ 449757 w 12188938"/>
              <a:gd name="connsiteY74" fmla="*/ 3849853 h 6857992"/>
              <a:gd name="connsiteX75" fmla="*/ 11651208 w 12188938"/>
              <a:gd name="connsiteY75" fmla="*/ 3796213 h 6857992"/>
              <a:gd name="connsiteX76" fmla="*/ 11600851 w 12188938"/>
              <a:gd name="connsiteY76" fmla="*/ 3856978 h 6857992"/>
              <a:gd name="connsiteX77" fmla="*/ 11651208 w 12188938"/>
              <a:gd name="connsiteY77" fmla="*/ 3796213 h 6857992"/>
              <a:gd name="connsiteX78" fmla="*/ 11969505 w 12188938"/>
              <a:gd name="connsiteY78" fmla="*/ 3789255 h 6857992"/>
              <a:gd name="connsiteX79" fmla="*/ 11946215 w 12188938"/>
              <a:gd name="connsiteY79" fmla="*/ 3878313 h 6857992"/>
              <a:gd name="connsiteX80" fmla="*/ 11969505 w 12188938"/>
              <a:gd name="connsiteY80" fmla="*/ 3789255 h 6857992"/>
              <a:gd name="connsiteX81" fmla="*/ 9892567 w 12188938"/>
              <a:gd name="connsiteY81" fmla="*/ 3764136 h 6857992"/>
              <a:gd name="connsiteX82" fmla="*/ 9900260 w 12188938"/>
              <a:gd name="connsiteY82" fmla="*/ 3767679 h 6857992"/>
              <a:gd name="connsiteX83" fmla="*/ 9892567 w 12188938"/>
              <a:gd name="connsiteY83" fmla="*/ 3764136 h 6857992"/>
              <a:gd name="connsiteX84" fmla="*/ 11015833 w 12188938"/>
              <a:gd name="connsiteY84" fmla="*/ 3747231 h 6857992"/>
              <a:gd name="connsiteX85" fmla="*/ 11008064 w 12188938"/>
              <a:gd name="connsiteY85" fmla="*/ 3829375 h 6857992"/>
              <a:gd name="connsiteX86" fmla="*/ 11015833 w 12188938"/>
              <a:gd name="connsiteY86" fmla="*/ 3747231 h 6857992"/>
              <a:gd name="connsiteX87" fmla="*/ 9713361 w 12188938"/>
              <a:gd name="connsiteY87" fmla="*/ 3736605 h 6857992"/>
              <a:gd name="connsiteX88" fmla="*/ 9717235 w 12188938"/>
              <a:gd name="connsiteY88" fmla="*/ 3818720 h 6857992"/>
              <a:gd name="connsiteX89" fmla="*/ 9713361 w 12188938"/>
              <a:gd name="connsiteY89" fmla="*/ 3736605 h 6857992"/>
              <a:gd name="connsiteX90" fmla="*/ 10638051 w 12188938"/>
              <a:gd name="connsiteY90" fmla="*/ 3736359 h 6857992"/>
              <a:gd name="connsiteX91" fmla="*/ 10680915 w 12188938"/>
              <a:gd name="connsiteY91" fmla="*/ 3804381 h 6857992"/>
              <a:gd name="connsiteX92" fmla="*/ 10638051 w 12188938"/>
              <a:gd name="connsiteY92" fmla="*/ 3736359 h 6857992"/>
              <a:gd name="connsiteX93" fmla="*/ 10264977 w 12188938"/>
              <a:gd name="connsiteY93" fmla="*/ 3722113 h 6857992"/>
              <a:gd name="connsiteX94" fmla="*/ 10233803 w 12188938"/>
              <a:gd name="connsiteY94" fmla="*/ 3811564 h 6857992"/>
              <a:gd name="connsiteX95" fmla="*/ 10264977 w 12188938"/>
              <a:gd name="connsiteY95" fmla="*/ 3722113 h 6857992"/>
              <a:gd name="connsiteX96" fmla="*/ 11255210 w 12188938"/>
              <a:gd name="connsiteY96" fmla="*/ 3710038 h 6857992"/>
              <a:gd name="connsiteX97" fmla="*/ 11305640 w 12188938"/>
              <a:gd name="connsiteY97" fmla="*/ 3785221 h 6857992"/>
              <a:gd name="connsiteX98" fmla="*/ 11255210 w 12188938"/>
              <a:gd name="connsiteY98" fmla="*/ 3710038 h 6857992"/>
              <a:gd name="connsiteX99" fmla="*/ 8843923 w 12188938"/>
              <a:gd name="connsiteY99" fmla="*/ 3695267 h 6857992"/>
              <a:gd name="connsiteX100" fmla="*/ 8886829 w 12188938"/>
              <a:gd name="connsiteY100" fmla="*/ 3766942 h 6857992"/>
              <a:gd name="connsiteX101" fmla="*/ 8843923 w 12188938"/>
              <a:gd name="connsiteY101" fmla="*/ 3695267 h 6857992"/>
              <a:gd name="connsiteX102" fmla="*/ 9156291 w 12188938"/>
              <a:gd name="connsiteY102" fmla="*/ 3691684 h 6857992"/>
              <a:gd name="connsiteX103" fmla="*/ 9183544 w 12188938"/>
              <a:gd name="connsiteY103" fmla="*/ 3785391 h 6857992"/>
              <a:gd name="connsiteX104" fmla="*/ 9156291 w 12188938"/>
              <a:gd name="connsiteY104" fmla="*/ 3691684 h 6857992"/>
              <a:gd name="connsiteX105" fmla="*/ 9953307 w 12188938"/>
              <a:gd name="connsiteY105" fmla="*/ 3691683 h 6857992"/>
              <a:gd name="connsiteX106" fmla="*/ 9996085 w 12188938"/>
              <a:gd name="connsiteY106" fmla="*/ 3752859 h 6857992"/>
              <a:gd name="connsiteX107" fmla="*/ 9953307 w 12188938"/>
              <a:gd name="connsiteY107" fmla="*/ 3691683 h 6857992"/>
              <a:gd name="connsiteX108" fmla="*/ 9435245 w 12188938"/>
              <a:gd name="connsiteY108" fmla="*/ 3691681 h 6857992"/>
              <a:gd name="connsiteX109" fmla="*/ 9415829 w 12188938"/>
              <a:gd name="connsiteY109" fmla="*/ 3698878 h 6857992"/>
              <a:gd name="connsiteX110" fmla="*/ 9466311 w 12188938"/>
              <a:gd name="connsiteY110" fmla="*/ 3698878 h 6857992"/>
              <a:gd name="connsiteX111" fmla="*/ 9435245 w 12188938"/>
              <a:gd name="connsiteY111" fmla="*/ 3691681 h 6857992"/>
              <a:gd name="connsiteX112" fmla="*/ 2587306 w 12188938"/>
              <a:gd name="connsiteY112" fmla="*/ 3639747 h 6857992"/>
              <a:gd name="connsiteX113" fmla="*/ 2506000 w 12188938"/>
              <a:gd name="connsiteY113" fmla="*/ 3704033 h 6857992"/>
              <a:gd name="connsiteX114" fmla="*/ 2587306 w 12188938"/>
              <a:gd name="connsiteY114" fmla="*/ 3639747 h 6857992"/>
              <a:gd name="connsiteX115" fmla="*/ 2292026 w 12188938"/>
              <a:gd name="connsiteY115" fmla="*/ 3617819 h 6857992"/>
              <a:gd name="connsiteX116" fmla="*/ 2295907 w 12188938"/>
              <a:gd name="connsiteY116" fmla="*/ 3699934 h 6857992"/>
              <a:gd name="connsiteX117" fmla="*/ 2292026 w 12188938"/>
              <a:gd name="connsiteY117" fmla="*/ 3617819 h 6857992"/>
              <a:gd name="connsiteX118" fmla="*/ 3100946 w 12188938"/>
              <a:gd name="connsiteY118" fmla="*/ 3612641 h 6857992"/>
              <a:gd name="connsiteX119" fmla="*/ 3054274 w 12188938"/>
              <a:gd name="connsiteY119" fmla="*/ 3684202 h 6857992"/>
              <a:gd name="connsiteX120" fmla="*/ 3100946 w 12188938"/>
              <a:gd name="connsiteY120" fmla="*/ 3612641 h 6857992"/>
              <a:gd name="connsiteX121" fmla="*/ 343061 w 12188938"/>
              <a:gd name="connsiteY121" fmla="*/ 3611056 h 6857992"/>
              <a:gd name="connsiteX122" fmla="*/ 327601 w 12188938"/>
              <a:gd name="connsiteY122" fmla="*/ 3703799 h 6857992"/>
              <a:gd name="connsiteX123" fmla="*/ 343061 w 12188938"/>
              <a:gd name="connsiteY123" fmla="*/ 3611056 h 6857992"/>
              <a:gd name="connsiteX124" fmla="*/ 3384110 w 12188938"/>
              <a:gd name="connsiteY124" fmla="*/ 3609455 h 6857992"/>
              <a:gd name="connsiteX125" fmla="*/ 3391880 w 12188938"/>
              <a:gd name="connsiteY125" fmla="*/ 3702484 h 6857992"/>
              <a:gd name="connsiteX126" fmla="*/ 3384110 w 12188938"/>
              <a:gd name="connsiteY126" fmla="*/ 3609455 h 6857992"/>
              <a:gd name="connsiteX127" fmla="*/ 2824429 w 12188938"/>
              <a:gd name="connsiteY127" fmla="*/ 3603329 h 6857992"/>
              <a:gd name="connsiteX128" fmla="*/ 2828330 w 12188938"/>
              <a:gd name="connsiteY128" fmla="*/ 3689308 h 6857992"/>
              <a:gd name="connsiteX129" fmla="*/ 2824429 w 12188938"/>
              <a:gd name="connsiteY129" fmla="*/ 3603329 h 6857992"/>
              <a:gd name="connsiteX130" fmla="*/ 2040279 w 12188938"/>
              <a:gd name="connsiteY130" fmla="*/ 3578335 h 6857992"/>
              <a:gd name="connsiteX131" fmla="*/ 2090709 w 12188938"/>
              <a:gd name="connsiteY131" fmla="*/ 3650011 h 6857992"/>
              <a:gd name="connsiteX132" fmla="*/ 2040279 w 12188938"/>
              <a:gd name="connsiteY132" fmla="*/ 3578335 h 6857992"/>
              <a:gd name="connsiteX133" fmla="*/ 99393 w 12188938"/>
              <a:gd name="connsiteY133" fmla="*/ 3575932 h 6857992"/>
              <a:gd name="connsiteX134" fmla="*/ 149855 w 12188938"/>
              <a:gd name="connsiteY134" fmla="*/ 3647887 h 6857992"/>
              <a:gd name="connsiteX135" fmla="*/ 99393 w 12188938"/>
              <a:gd name="connsiteY135" fmla="*/ 3575932 h 6857992"/>
              <a:gd name="connsiteX136" fmla="*/ 801257 w 12188938"/>
              <a:gd name="connsiteY136" fmla="*/ 3571806 h 6857992"/>
              <a:gd name="connsiteX137" fmla="*/ 847929 w 12188938"/>
              <a:gd name="connsiteY137" fmla="*/ 3639458 h 6857992"/>
              <a:gd name="connsiteX138" fmla="*/ 801257 w 12188938"/>
              <a:gd name="connsiteY138" fmla="*/ 3571806 h 6857992"/>
              <a:gd name="connsiteX139" fmla="*/ 1771669 w 12188938"/>
              <a:gd name="connsiteY139" fmla="*/ 3571447 h 6857992"/>
              <a:gd name="connsiteX140" fmla="*/ 1775551 w 12188938"/>
              <a:gd name="connsiteY140" fmla="*/ 3653562 h 6857992"/>
              <a:gd name="connsiteX141" fmla="*/ 1771669 w 12188938"/>
              <a:gd name="connsiteY141" fmla="*/ 3571447 h 6857992"/>
              <a:gd name="connsiteX142" fmla="*/ 1531232 w 12188938"/>
              <a:gd name="connsiteY142" fmla="*/ 3567584 h 6857992"/>
              <a:gd name="connsiteX143" fmla="*/ 1515737 w 12188938"/>
              <a:gd name="connsiteY143" fmla="*/ 3661291 h 6857992"/>
              <a:gd name="connsiteX144" fmla="*/ 1531232 w 12188938"/>
              <a:gd name="connsiteY144" fmla="*/ 3567584 h 6857992"/>
              <a:gd name="connsiteX145" fmla="*/ 576083 w 12188938"/>
              <a:gd name="connsiteY145" fmla="*/ 3560820 h 6857992"/>
              <a:gd name="connsiteX146" fmla="*/ 579988 w 12188938"/>
              <a:gd name="connsiteY146" fmla="*/ 3657427 h 6857992"/>
              <a:gd name="connsiteX147" fmla="*/ 576083 w 12188938"/>
              <a:gd name="connsiteY147" fmla="*/ 3560820 h 6857992"/>
              <a:gd name="connsiteX148" fmla="*/ 1243735 w 12188938"/>
              <a:gd name="connsiteY148" fmla="*/ 3554060 h 6857992"/>
              <a:gd name="connsiteX149" fmla="*/ 1267115 w 12188938"/>
              <a:gd name="connsiteY149" fmla="*/ 3621974 h 6857992"/>
              <a:gd name="connsiteX150" fmla="*/ 1298288 w 12188938"/>
              <a:gd name="connsiteY150" fmla="*/ 3607677 h 6857992"/>
              <a:gd name="connsiteX151" fmla="*/ 1243735 w 12188938"/>
              <a:gd name="connsiteY151" fmla="*/ 3554060 h 6857992"/>
              <a:gd name="connsiteX152" fmla="*/ 1069080 w 12188938"/>
              <a:gd name="connsiteY152" fmla="*/ 3514450 h 6857992"/>
              <a:gd name="connsiteX153" fmla="*/ 1057493 w 12188938"/>
              <a:gd name="connsiteY153" fmla="*/ 3603329 h 6857992"/>
              <a:gd name="connsiteX154" fmla="*/ 1069080 w 12188938"/>
              <a:gd name="connsiteY154" fmla="*/ 3514450 h 6857992"/>
              <a:gd name="connsiteX155" fmla="*/ 11577350 w 12188938"/>
              <a:gd name="connsiteY155" fmla="*/ 3430849 h 6857992"/>
              <a:gd name="connsiteX156" fmla="*/ 11534652 w 12188938"/>
              <a:gd name="connsiteY156" fmla="*/ 3506317 h 6857992"/>
              <a:gd name="connsiteX157" fmla="*/ 11577350 w 12188938"/>
              <a:gd name="connsiteY157" fmla="*/ 3430849 h 6857992"/>
              <a:gd name="connsiteX158" fmla="*/ 12105571 w 12188938"/>
              <a:gd name="connsiteY158" fmla="*/ 3430847 h 6857992"/>
              <a:gd name="connsiteX159" fmla="*/ 12160022 w 12188938"/>
              <a:gd name="connsiteY159" fmla="*/ 3498761 h 6857992"/>
              <a:gd name="connsiteX160" fmla="*/ 12105571 w 12188938"/>
              <a:gd name="connsiteY160" fmla="*/ 3430847 h 6857992"/>
              <a:gd name="connsiteX161" fmla="*/ 11825923 w 12188938"/>
              <a:gd name="connsiteY161" fmla="*/ 3416356 h 6857992"/>
              <a:gd name="connsiteX162" fmla="*/ 11794935 w 12188938"/>
              <a:gd name="connsiteY162" fmla="*/ 3488207 h 6857992"/>
              <a:gd name="connsiteX163" fmla="*/ 11825923 w 12188938"/>
              <a:gd name="connsiteY163" fmla="*/ 3416356 h 6857992"/>
              <a:gd name="connsiteX164" fmla="*/ 11297784 w 12188938"/>
              <a:gd name="connsiteY164" fmla="*/ 3380614 h 6857992"/>
              <a:gd name="connsiteX165" fmla="*/ 11239709 w 12188938"/>
              <a:gd name="connsiteY165" fmla="*/ 3448527 h 6857992"/>
              <a:gd name="connsiteX166" fmla="*/ 11297784 w 12188938"/>
              <a:gd name="connsiteY166" fmla="*/ 3380614 h 6857992"/>
              <a:gd name="connsiteX167" fmla="*/ 9415502 w 12188938"/>
              <a:gd name="connsiteY167" fmla="*/ 3379348 h 6857992"/>
              <a:gd name="connsiteX168" fmla="*/ 9391588 w 12188938"/>
              <a:gd name="connsiteY168" fmla="*/ 3380958 h 6857992"/>
              <a:gd name="connsiteX169" fmla="*/ 9395473 w 12188938"/>
              <a:gd name="connsiteY169" fmla="*/ 3473354 h 6857992"/>
              <a:gd name="connsiteX170" fmla="*/ 9453741 w 12188938"/>
              <a:gd name="connsiteY170" fmla="*/ 3405834 h 6857992"/>
              <a:gd name="connsiteX171" fmla="*/ 9415502 w 12188938"/>
              <a:gd name="connsiteY171" fmla="*/ 3379348 h 6857992"/>
              <a:gd name="connsiteX172" fmla="*/ 10016080 w 12188938"/>
              <a:gd name="connsiteY172" fmla="*/ 3369986 h 6857992"/>
              <a:gd name="connsiteX173" fmla="*/ 9996671 w 12188938"/>
              <a:gd name="connsiteY173" fmla="*/ 3462920 h 6857992"/>
              <a:gd name="connsiteX174" fmla="*/ 10016080 w 12188938"/>
              <a:gd name="connsiteY174" fmla="*/ 3369986 h 6857992"/>
              <a:gd name="connsiteX175" fmla="*/ 10284650 w 12188938"/>
              <a:gd name="connsiteY175" fmla="*/ 3366124 h 6857992"/>
              <a:gd name="connsiteX176" fmla="*/ 10261360 w 12188938"/>
              <a:gd name="connsiteY176" fmla="*/ 3459057 h 6857992"/>
              <a:gd name="connsiteX177" fmla="*/ 10284650 w 12188938"/>
              <a:gd name="connsiteY177" fmla="*/ 3366124 h 6857992"/>
              <a:gd name="connsiteX178" fmla="*/ 10933029 w 12188938"/>
              <a:gd name="connsiteY178" fmla="*/ 3359362 h 6857992"/>
              <a:gd name="connsiteX179" fmla="*/ 10983552 w 12188938"/>
              <a:gd name="connsiteY179" fmla="*/ 3434478 h 6857992"/>
              <a:gd name="connsiteX180" fmla="*/ 10933029 w 12188938"/>
              <a:gd name="connsiteY180" fmla="*/ 3359362 h 6857992"/>
              <a:gd name="connsiteX181" fmla="*/ 9662987 w 12188938"/>
              <a:gd name="connsiteY181" fmla="*/ 3359089 h 6857992"/>
              <a:gd name="connsiteX182" fmla="*/ 9733014 w 12188938"/>
              <a:gd name="connsiteY182" fmla="*/ 3395005 h 6857992"/>
              <a:gd name="connsiteX183" fmla="*/ 9662987 w 12188938"/>
              <a:gd name="connsiteY183" fmla="*/ 3359089 h 6857992"/>
              <a:gd name="connsiteX184" fmla="*/ 10579447 w 12188938"/>
              <a:gd name="connsiteY184" fmla="*/ 3355210 h 6857992"/>
              <a:gd name="connsiteX185" fmla="*/ 10649317 w 12188938"/>
              <a:gd name="connsiteY185" fmla="*/ 3416018 h 6857992"/>
              <a:gd name="connsiteX186" fmla="*/ 10579447 w 12188938"/>
              <a:gd name="connsiteY186" fmla="*/ 3355210 h 6857992"/>
              <a:gd name="connsiteX187" fmla="*/ 8807023 w 12188938"/>
              <a:gd name="connsiteY187" fmla="*/ 3338629 h 6857992"/>
              <a:gd name="connsiteX188" fmla="*/ 8818677 w 12188938"/>
              <a:gd name="connsiteY188" fmla="*/ 3432334 h 6857992"/>
              <a:gd name="connsiteX189" fmla="*/ 8807023 w 12188938"/>
              <a:gd name="connsiteY189" fmla="*/ 3338629 h 6857992"/>
              <a:gd name="connsiteX190" fmla="*/ 9080770 w 12188938"/>
              <a:gd name="connsiteY190" fmla="*/ 3312824 h 6857992"/>
              <a:gd name="connsiteX191" fmla="*/ 9100193 w 12188938"/>
              <a:gd name="connsiteY191" fmla="*/ 3391616 h 6857992"/>
              <a:gd name="connsiteX192" fmla="*/ 9080770 w 12188938"/>
              <a:gd name="connsiteY192" fmla="*/ 3312824 h 6857992"/>
              <a:gd name="connsiteX193" fmla="*/ 1915689 w 12188938"/>
              <a:gd name="connsiteY193" fmla="*/ 3277771 h 6857992"/>
              <a:gd name="connsiteX194" fmla="*/ 1896321 w 12188938"/>
              <a:gd name="connsiteY194" fmla="*/ 3359884 h 6857992"/>
              <a:gd name="connsiteX195" fmla="*/ 1915689 w 12188938"/>
              <a:gd name="connsiteY195" fmla="*/ 3277771 h 6857992"/>
              <a:gd name="connsiteX196" fmla="*/ 2992275 w 12188938"/>
              <a:gd name="connsiteY196" fmla="*/ 3247211 h 6857992"/>
              <a:gd name="connsiteX197" fmla="*/ 2910445 w 12188938"/>
              <a:gd name="connsiteY197" fmla="*/ 3312024 h 6857992"/>
              <a:gd name="connsiteX198" fmla="*/ 2992275 w 12188938"/>
              <a:gd name="connsiteY198" fmla="*/ 3247211 h 6857992"/>
              <a:gd name="connsiteX199" fmla="*/ 2215024 w 12188938"/>
              <a:gd name="connsiteY199" fmla="*/ 3245892 h 6857992"/>
              <a:gd name="connsiteX200" fmla="*/ 2191735 w 12188938"/>
              <a:gd name="connsiteY200" fmla="*/ 3335483 h 6857992"/>
              <a:gd name="connsiteX201" fmla="*/ 2215024 w 12188938"/>
              <a:gd name="connsiteY201" fmla="*/ 3245892 h 6857992"/>
              <a:gd name="connsiteX202" fmla="*/ 1698041 w 12188938"/>
              <a:gd name="connsiteY202" fmla="*/ 3245892 h 6857992"/>
              <a:gd name="connsiteX203" fmla="*/ 1682547 w 12188938"/>
              <a:gd name="connsiteY203" fmla="*/ 3335065 h 6857992"/>
              <a:gd name="connsiteX204" fmla="*/ 1698041 w 12188938"/>
              <a:gd name="connsiteY204" fmla="*/ 3245892 h 6857992"/>
              <a:gd name="connsiteX205" fmla="*/ 3310361 w 12188938"/>
              <a:gd name="connsiteY205" fmla="*/ 3232696 h 6857992"/>
              <a:gd name="connsiteX206" fmla="*/ 3318131 w 12188938"/>
              <a:gd name="connsiteY206" fmla="*/ 3325725 h 6857992"/>
              <a:gd name="connsiteX207" fmla="*/ 3310361 w 12188938"/>
              <a:gd name="connsiteY207" fmla="*/ 3232696 h 6857992"/>
              <a:gd name="connsiteX208" fmla="*/ 1104067 w 12188938"/>
              <a:gd name="connsiteY208" fmla="*/ 3224638 h 6857992"/>
              <a:gd name="connsiteX209" fmla="*/ 1061284 w 12188938"/>
              <a:gd name="connsiteY209" fmla="*/ 3296199 h 6857992"/>
              <a:gd name="connsiteX210" fmla="*/ 1104067 w 12188938"/>
              <a:gd name="connsiteY210" fmla="*/ 3224638 h 6857992"/>
              <a:gd name="connsiteX211" fmla="*/ 1383806 w 12188938"/>
              <a:gd name="connsiteY211" fmla="*/ 3220776 h 6857992"/>
              <a:gd name="connsiteX212" fmla="*/ 1430332 w 12188938"/>
              <a:gd name="connsiteY212" fmla="*/ 3299346 h 6857992"/>
              <a:gd name="connsiteX213" fmla="*/ 1383806 w 12188938"/>
              <a:gd name="connsiteY213" fmla="*/ 3220776 h 6857992"/>
              <a:gd name="connsiteX214" fmla="*/ 2762478 w 12188938"/>
              <a:gd name="connsiteY214" fmla="*/ 3210148 h 6857992"/>
              <a:gd name="connsiteX215" fmla="*/ 2746876 w 12188938"/>
              <a:gd name="connsiteY215" fmla="*/ 3302887 h 6857992"/>
              <a:gd name="connsiteX216" fmla="*/ 2762478 w 12188938"/>
              <a:gd name="connsiteY216" fmla="*/ 3210148 h 6857992"/>
              <a:gd name="connsiteX217" fmla="*/ 2494053 w 12188938"/>
              <a:gd name="connsiteY217" fmla="*/ 3199521 h 6857992"/>
              <a:gd name="connsiteX218" fmla="*/ 2470696 w 12188938"/>
              <a:gd name="connsiteY218" fmla="*/ 3281635 h 6857992"/>
              <a:gd name="connsiteX219" fmla="*/ 2494053 w 12188938"/>
              <a:gd name="connsiteY219" fmla="*/ 3199521 h 6857992"/>
              <a:gd name="connsiteX220" fmla="*/ 804868 w 12188938"/>
              <a:gd name="connsiteY220" fmla="*/ 3191793 h 6857992"/>
              <a:gd name="connsiteX221" fmla="*/ 785446 w 12188938"/>
              <a:gd name="connsiteY221" fmla="*/ 3277771 h 6857992"/>
              <a:gd name="connsiteX222" fmla="*/ 804868 w 12188938"/>
              <a:gd name="connsiteY222" fmla="*/ 3191793 h 6857992"/>
              <a:gd name="connsiteX223" fmla="*/ 482687 w 12188938"/>
              <a:gd name="connsiteY223" fmla="*/ 3191410 h 6857992"/>
              <a:gd name="connsiteX224" fmla="*/ 455563 w 12188938"/>
              <a:gd name="connsiteY224" fmla="*/ 3195805 h 6857992"/>
              <a:gd name="connsiteX225" fmla="*/ 514013 w 12188938"/>
              <a:gd name="connsiteY225" fmla="*/ 3267146 h 6857992"/>
              <a:gd name="connsiteX226" fmla="*/ 482687 w 12188938"/>
              <a:gd name="connsiteY226" fmla="*/ 3191410 h 6857992"/>
              <a:gd name="connsiteX227" fmla="*/ 218915 w 12188938"/>
              <a:gd name="connsiteY227" fmla="*/ 3177302 h 6857992"/>
              <a:gd name="connsiteX228" fmla="*/ 187741 w 12188938"/>
              <a:gd name="connsiteY228" fmla="*/ 3267244 h 6857992"/>
              <a:gd name="connsiteX229" fmla="*/ 218915 w 12188938"/>
              <a:gd name="connsiteY229" fmla="*/ 3177302 h 6857992"/>
              <a:gd name="connsiteX230" fmla="*/ 3487655 w 12188938"/>
              <a:gd name="connsiteY230" fmla="*/ 2279180 h 6857992"/>
              <a:gd name="connsiteX231" fmla="*/ 3487655 w 12188938"/>
              <a:gd name="connsiteY231" fmla="*/ 4864839 h 6857992"/>
              <a:gd name="connsiteX232" fmla="*/ 8687531 w 12188938"/>
              <a:gd name="connsiteY232" fmla="*/ 4864839 h 6857992"/>
              <a:gd name="connsiteX233" fmla="*/ 8687531 w 12188938"/>
              <a:gd name="connsiteY233" fmla="*/ 2279180 h 6857992"/>
              <a:gd name="connsiteX234" fmla="*/ 0 w 12188938"/>
              <a:gd name="connsiteY234" fmla="*/ 0 h 6857992"/>
              <a:gd name="connsiteX235" fmla="*/ 12188938 w 12188938"/>
              <a:gd name="connsiteY235" fmla="*/ 0 h 6857992"/>
              <a:gd name="connsiteX236" fmla="*/ 12188938 w 12188938"/>
              <a:gd name="connsiteY236" fmla="*/ 6857992 h 6857992"/>
              <a:gd name="connsiteX237" fmla="*/ 0 w 12188938"/>
              <a:gd name="connsiteY237" fmla="*/ 6857992 h 68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12188938" h="6857992">
                <a:moveTo>
                  <a:pt x="10789622" y="4110765"/>
                </a:moveTo>
                <a:cubicBezTo>
                  <a:pt x="10708277" y="4128616"/>
                  <a:pt x="10735392" y="4189310"/>
                  <a:pt x="10793496" y="4192880"/>
                </a:cubicBezTo>
                <a:cubicBezTo>
                  <a:pt x="10859347" y="4189310"/>
                  <a:pt x="10851600" y="4110765"/>
                  <a:pt x="10789622" y="4110765"/>
                </a:cubicBezTo>
                <a:close/>
                <a:moveTo>
                  <a:pt x="11430043" y="4107476"/>
                </a:moveTo>
                <a:cubicBezTo>
                  <a:pt x="11320742" y="4150369"/>
                  <a:pt x="11414429" y="4207560"/>
                  <a:pt x="11480790" y="4171816"/>
                </a:cubicBezTo>
                <a:cubicBezTo>
                  <a:pt x="11488597" y="4143220"/>
                  <a:pt x="11461272" y="4100327"/>
                  <a:pt x="11430043" y="4107476"/>
                </a:cubicBezTo>
                <a:close/>
                <a:moveTo>
                  <a:pt x="11643184" y="4107090"/>
                </a:moveTo>
                <a:cubicBezTo>
                  <a:pt x="11569378" y="4121493"/>
                  <a:pt x="11592685" y="4171903"/>
                  <a:pt x="11643184" y="4186306"/>
                </a:cubicBezTo>
                <a:cubicBezTo>
                  <a:pt x="11713106" y="4186306"/>
                  <a:pt x="11705337" y="4110691"/>
                  <a:pt x="11643184" y="4107090"/>
                </a:cubicBezTo>
                <a:close/>
                <a:moveTo>
                  <a:pt x="11084439" y="4104189"/>
                </a:moveTo>
                <a:cubicBezTo>
                  <a:pt x="11002864" y="4107756"/>
                  <a:pt x="11014518" y="4196932"/>
                  <a:pt x="11088324" y="4196932"/>
                </a:cubicBezTo>
                <a:cubicBezTo>
                  <a:pt x="11146592" y="4186231"/>
                  <a:pt x="11127169" y="4111323"/>
                  <a:pt x="11084439" y="4104189"/>
                </a:cubicBezTo>
                <a:close/>
                <a:moveTo>
                  <a:pt x="11977268" y="4064583"/>
                </a:moveTo>
                <a:cubicBezTo>
                  <a:pt x="11899635" y="4071712"/>
                  <a:pt x="11884108" y="4132308"/>
                  <a:pt x="11957860" y="4157259"/>
                </a:cubicBezTo>
                <a:cubicBezTo>
                  <a:pt x="12016085" y="4167952"/>
                  <a:pt x="12039375" y="4071712"/>
                  <a:pt x="11977268" y="4064583"/>
                </a:cubicBezTo>
                <a:close/>
                <a:moveTo>
                  <a:pt x="10164195" y="4056856"/>
                </a:moveTo>
                <a:cubicBezTo>
                  <a:pt x="10082803" y="4064064"/>
                  <a:pt x="10086679" y="4143355"/>
                  <a:pt x="10164195" y="4150563"/>
                </a:cubicBezTo>
                <a:cubicBezTo>
                  <a:pt x="10222333" y="4139751"/>
                  <a:pt x="10206830" y="4071273"/>
                  <a:pt x="10164195" y="4056856"/>
                </a:cubicBezTo>
                <a:close/>
                <a:moveTo>
                  <a:pt x="10470889" y="4053956"/>
                </a:moveTo>
                <a:cubicBezTo>
                  <a:pt x="10439900" y="4071875"/>
                  <a:pt x="10381796" y="4075459"/>
                  <a:pt x="10447647" y="4147134"/>
                </a:cubicBezTo>
                <a:cubicBezTo>
                  <a:pt x="10532866" y="4165053"/>
                  <a:pt x="10532866" y="4064707"/>
                  <a:pt x="10470889" y="4053956"/>
                </a:cubicBezTo>
                <a:close/>
                <a:moveTo>
                  <a:pt x="9577411" y="4039202"/>
                </a:moveTo>
                <a:cubicBezTo>
                  <a:pt x="9538694" y="4035601"/>
                  <a:pt x="9480619" y="4057206"/>
                  <a:pt x="9496106" y="4104016"/>
                </a:cubicBezTo>
                <a:cubicBezTo>
                  <a:pt x="9538694" y="4154427"/>
                  <a:pt x="9643230" y="4086012"/>
                  <a:pt x="9577411" y="4039202"/>
                </a:cubicBezTo>
                <a:close/>
                <a:moveTo>
                  <a:pt x="9818337" y="4024973"/>
                </a:moveTo>
                <a:cubicBezTo>
                  <a:pt x="9709324" y="4050145"/>
                  <a:pt x="9806657" y="4154426"/>
                  <a:pt x="9872844" y="4096891"/>
                </a:cubicBezTo>
                <a:cubicBezTo>
                  <a:pt x="9884524" y="4064528"/>
                  <a:pt x="9841697" y="4028569"/>
                  <a:pt x="9818337" y="4024973"/>
                </a:cubicBezTo>
                <a:close/>
                <a:moveTo>
                  <a:pt x="9255412" y="4021111"/>
                </a:moveTo>
                <a:cubicBezTo>
                  <a:pt x="9177979" y="4039132"/>
                  <a:pt x="9147005" y="4114818"/>
                  <a:pt x="9236054" y="4114818"/>
                </a:cubicBezTo>
                <a:cubicBezTo>
                  <a:pt x="9294129" y="4104006"/>
                  <a:pt x="9309616" y="4035528"/>
                  <a:pt x="9255412" y="4021111"/>
                </a:cubicBezTo>
                <a:close/>
                <a:moveTo>
                  <a:pt x="8755009" y="3985365"/>
                </a:moveTo>
                <a:cubicBezTo>
                  <a:pt x="8681203" y="4006969"/>
                  <a:pt x="8708395" y="4050178"/>
                  <a:pt x="8758894" y="4064581"/>
                </a:cubicBezTo>
                <a:cubicBezTo>
                  <a:pt x="8824931" y="4060980"/>
                  <a:pt x="8817162" y="3992567"/>
                  <a:pt x="8755009" y="3985365"/>
                </a:cubicBezTo>
                <a:close/>
                <a:moveTo>
                  <a:pt x="8954716" y="3983984"/>
                </a:moveTo>
                <a:cubicBezTo>
                  <a:pt x="8908335" y="4005371"/>
                  <a:pt x="8923795" y="4055273"/>
                  <a:pt x="8966312" y="4076660"/>
                </a:cubicBezTo>
                <a:cubicBezTo>
                  <a:pt x="9055209" y="4065967"/>
                  <a:pt x="9039749" y="3973291"/>
                  <a:pt x="8954716" y="3983984"/>
                </a:cubicBezTo>
                <a:close/>
                <a:moveTo>
                  <a:pt x="2444354" y="3954971"/>
                </a:moveTo>
                <a:cubicBezTo>
                  <a:pt x="2444354" y="3958514"/>
                  <a:pt x="2444354" y="3958514"/>
                  <a:pt x="2444354" y="3962056"/>
                </a:cubicBezTo>
                <a:cubicBezTo>
                  <a:pt x="2447502" y="3965599"/>
                  <a:pt x="2447502" y="3954971"/>
                  <a:pt x="2444354" y="3954971"/>
                </a:cubicBezTo>
                <a:close/>
                <a:moveTo>
                  <a:pt x="152046" y="3893917"/>
                </a:moveTo>
                <a:cubicBezTo>
                  <a:pt x="93821" y="3890314"/>
                  <a:pt x="66649" y="3962377"/>
                  <a:pt x="124874" y="3973187"/>
                </a:cubicBezTo>
                <a:cubicBezTo>
                  <a:pt x="194744" y="4023631"/>
                  <a:pt x="221916" y="3901124"/>
                  <a:pt x="152046" y="3893917"/>
                </a:cubicBezTo>
                <a:close/>
                <a:moveTo>
                  <a:pt x="638431" y="3886118"/>
                </a:moveTo>
                <a:cubicBezTo>
                  <a:pt x="587970" y="3882520"/>
                  <a:pt x="568561" y="3918497"/>
                  <a:pt x="591851" y="3954475"/>
                </a:cubicBezTo>
                <a:cubicBezTo>
                  <a:pt x="665603" y="3986854"/>
                  <a:pt x="723828" y="3904106"/>
                  <a:pt x="638431" y="3886118"/>
                </a:cubicBezTo>
                <a:close/>
                <a:moveTo>
                  <a:pt x="2020621" y="3879602"/>
                </a:moveTo>
                <a:cubicBezTo>
                  <a:pt x="1993449" y="3915458"/>
                  <a:pt x="1977922" y="3854503"/>
                  <a:pt x="1970159" y="3940557"/>
                </a:cubicBezTo>
                <a:cubicBezTo>
                  <a:pt x="2040029" y="4040953"/>
                  <a:pt x="2125430" y="3897530"/>
                  <a:pt x="2020621" y="3879602"/>
                </a:cubicBezTo>
                <a:close/>
                <a:moveTo>
                  <a:pt x="2665543" y="3875853"/>
                </a:moveTo>
                <a:cubicBezTo>
                  <a:pt x="2560804" y="3918747"/>
                  <a:pt x="2642268" y="3972363"/>
                  <a:pt x="2715973" y="3943768"/>
                </a:cubicBezTo>
                <a:cubicBezTo>
                  <a:pt x="2727611" y="3922321"/>
                  <a:pt x="2696577" y="3865130"/>
                  <a:pt x="2665543" y="3875853"/>
                </a:cubicBezTo>
                <a:close/>
                <a:moveTo>
                  <a:pt x="2354642" y="3875755"/>
                </a:moveTo>
                <a:cubicBezTo>
                  <a:pt x="2307836" y="3886466"/>
                  <a:pt x="2292234" y="3932879"/>
                  <a:pt x="2331239" y="3957870"/>
                </a:cubicBezTo>
                <a:cubicBezTo>
                  <a:pt x="2413150" y="3940019"/>
                  <a:pt x="2444354" y="3904317"/>
                  <a:pt x="2354642" y="3875755"/>
                </a:cubicBezTo>
                <a:close/>
                <a:moveTo>
                  <a:pt x="3277407" y="3871629"/>
                </a:moveTo>
                <a:cubicBezTo>
                  <a:pt x="3238690" y="3868028"/>
                  <a:pt x="3180615" y="3889633"/>
                  <a:pt x="3196102" y="3936443"/>
                </a:cubicBezTo>
                <a:cubicBezTo>
                  <a:pt x="3238690" y="3986854"/>
                  <a:pt x="3343226" y="3918439"/>
                  <a:pt x="3277407" y="3871629"/>
                </a:cubicBezTo>
                <a:close/>
                <a:moveTo>
                  <a:pt x="2934216" y="3870580"/>
                </a:moveTo>
                <a:cubicBezTo>
                  <a:pt x="2871807" y="3881281"/>
                  <a:pt x="2844505" y="3938354"/>
                  <a:pt x="2918615" y="3963323"/>
                </a:cubicBezTo>
                <a:cubicBezTo>
                  <a:pt x="2977122" y="3959756"/>
                  <a:pt x="2996625" y="3881281"/>
                  <a:pt x="2934216" y="3870580"/>
                </a:cubicBezTo>
                <a:close/>
                <a:moveTo>
                  <a:pt x="1438182" y="3868995"/>
                </a:moveTo>
                <a:cubicBezTo>
                  <a:pt x="1356435" y="3890336"/>
                  <a:pt x="1391468" y="3925905"/>
                  <a:pt x="1438182" y="3947246"/>
                </a:cubicBezTo>
                <a:cubicBezTo>
                  <a:pt x="1504359" y="3940132"/>
                  <a:pt x="1500466" y="3876109"/>
                  <a:pt x="1438182" y="3868995"/>
                </a:cubicBezTo>
                <a:close/>
                <a:moveTo>
                  <a:pt x="1765862" y="3862391"/>
                </a:moveTo>
                <a:cubicBezTo>
                  <a:pt x="1730858" y="3876602"/>
                  <a:pt x="1676408" y="3887259"/>
                  <a:pt x="1738637" y="3951206"/>
                </a:cubicBezTo>
                <a:cubicBezTo>
                  <a:pt x="1835871" y="3972522"/>
                  <a:pt x="1831981" y="3873049"/>
                  <a:pt x="1765862" y="3862391"/>
                </a:cubicBezTo>
                <a:close/>
                <a:moveTo>
                  <a:pt x="1154678" y="3861266"/>
                </a:moveTo>
                <a:cubicBezTo>
                  <a:pt x="1077376" y="3879117"/>
                  <a:pt x="1108297" y="3925530"/>
                  <a:pt x="1154678" y="3939811"/>
                </a:cubicBezTo>
                <a:cubicBezTo>
                  <a:pt x="1224250" y="3943381"/>
                  <a:pt x="1220385" y="3871977"/>
                  <a:pt x="1154678" y="3861266"/>
                </a:cubicBezTo>
                <a:close/>
                <a:moveTo>
                  <a:pt x="878722" y="3858367"/>
                </a:moveTo>
                <a:cubicBezTo>
                  <a:pt x="793069" y="3890364"/>
                  <a:pt x="828109" y="3940136"/>
                  <a:pt x="902082" y="3947246"/>
                </a:cubicBezTo>
                <a:cubicBezTo>
                  <a:pt x="968269" y="3933025"/>
                  <a:pt x="917656" y="3861922"/>
                  <a:pt x="878722" y="3858367"/>
                </a:cubicBezTo>
                <a:close/>
                <a:moveTo>
                  <a:pt x="449757" y="3849853"/>
                </a:moveTo>
                <a:cubicBezTo>
                  <a:pt x="411040" y="3846252"/>
                  <a:pt x="352965" y="3867857"/>
                  <a:pt x="368452" y="3914667"/>
                </a:cubicBezTo>
                <a:cubicBezTo>
                  <a:pt x="411040" y="3965078"/>
                  <a:pt x="515576" y="3896663"/>
                  <a:pt x="449757" y="3849853"/>
                </a:cubicBezTo>
                <a:close/>
                <a:moveTo>
                  <a:pt x="11651208" y="3796213"/>
                </a:moveTo>
                <a:cubicBezTo>
                  <a:pt x="11620219" y="3824808"/>
                  <a:pt x="11604725" y="3774766"/>
                  <a:pt x="11600851" y="3856978"/>
                </a:cubicBezTo>
                <a:cubicBezTo>
                  <a:pt x="11662828" y="3953488"/>
                  <a:pt x="11751921" y="3810511"/>
                  <a:pt x="11651208" y="3796213"/>
                </a:cubicBezTo>
                <a:close/>
                <a:moveTo>
                  <a:pt x="11969505" y="3789255"/>
                </a:moveTo>
                <a:cubicBezTo>
                  <a:pt x="11938451" y="3803504"/>
                  <a:pt x="11884108" y="3814191"/>
                  <a:pt x="11946215" y="3878313"/>
                </a:cubicBezTo>
                <a:cubicBezTo>
                  <a:pt x="12039375" y="3903249"/>
                  <a:pt x="12039375" y="3799942"/>
                  <a:pt x="11969505" y="3789255"/>
                </a:cubicBezTo>
                <a:close/>
                <a:moveTo>
                  <a:pt x="9892567" y="3764136"/>
                </a:moveTo>
                <a:cubicBezTo>
                  <a:pt x="9888720" y="3767679"/>
                  <a:pt x="9896413" y="3774764"/>
                  <a:pt x="9900260" y="3767679"/>
                </a:cubicBezTo>
                <a:cubicBezTo>
                  <a:pt x="9896413" y="3767679"/>
                  <a:pt x="9892567" y="3764136"/>
                  <a:pt x="9892567" y="3764136"/>
                </a:cubicBezTo>
                <a:close/>
                <a:moveTo>
                  <a:pt x="11015833" y="3747231"/>
                </a:moveTo>
                <a:cubicBezTo>
                  <a:pt x="10945912" y="3747231"/>
                  <a:pt x="10934258" y="3854375"/>
                  <a:pt x="11008064" y="3829375"/>
                </a:cubicBezTo>
                <a:cubicBezTo>
                  <a:pt x="11046910" y="3865089"/>
                  <a:pt x="11077986" y="3747231"/>
                  <a:pt x="11015833" y="3747231"/>
                </a:cubicBezTo>
                <a:close/>
                <a:moveTo>
                  <a:pt x="9713361" y="3736605"/>
                </a:moveTo>
                <a:cubicBezTo>
                  <a:pt x="9632016" y="3754456"/>
                  <a:pt x="9659131" y="3815150"/>
                  <a:pt x="9717235" y="3818720"/>
                </a:cubicBezTo>
                <a:cubicBezTo>
                  <a:pt x="9783086" y="3815150"/>
                  <a:pt x="9775339" y="3736605"/>
                  <a:pt x="9713361" y="3736605"/>
                </a:cubicBezTo>
                <a:close/>
                <a:moveTo>
                  <a:pt x="10638051" y="3736359"/>
                </a:moveTo>
                <a:cubicBezTo>
                  <a:pt x="10525048" y="3765000"/>
                  <a:pt x="10610775" y="3854503"/>
                  <a:pt x="10680915" y="3804381"/>
                </a:cubicBezTo>
                <a:cubicBezTo>
                  <a:pt x="10688708" y="3775741"/>
                  <a:pt x="10673121" y="3732779"/>
                  <a:pt x="10638051" y="3736359"/>
                </a:cubicBezTo>
                <a:close/>
                <a:moveTo>
                  <a:pt x="10264977" y="3722113"/>
                </a:moveTo>
                <a:cubicBezTo>
                  <a:pt x="10214320" y="3729269"/>
                  <a:pt x="10179250" y="3786518"/>
                  <a:pt x="10233803" y="3811564"/>
                </a:cubicBezTo>
                <a:cubicBezTo>
                  <a:pt x="10288357" y="3818720"/>
                  <a:pt x="10342910" y="3747159"/>
                  <a:pt x="10264977" y="3722113"/>
                </a:cubicBezTo>
                <a:close/>
                <a:moveTo>
                  <a:pt x="11255210" y="3710038"/>
                </a:moveTo>
                <a:cubicBezTo>
                  <a:pt x="11146591" y="3735099"/>
                  <a:pt x="11235813" y="3831762"/>
                  <a:pt x="11305640" y="3785221"/>
                </a:cubicBezTo>
                <a:cubicBezTo>
                  <a:pt x="11313398" y="3749419"/>
                  <a:pt x="11282364" y="3713618"/>
                  <a:pt x="11255210" y="3710038"/>
                </a:cubicBezTo>
                <a:close/>
                <a:moveTo>
                  <a:pt x="8843923" y="3695267"/>
                </a:moveTo>
                <a:cubicBezTo>
                  <a:pt x="8734709" y="3734688"/>
                  <a:pt x="8804918" y="3802780"/>
                  <a:pt x="8886829" y="3766942"/>
                </a:cubicBezTo>
                <a:cubicBezTo>
                  <a:pt x="8882928" y="3734688"/>
                  <a:pt x="8882928" y="3691683"/>
                  <a:pt x="8843923" y="3695267"/>
                </a:cubicBezTo>
                <a:close/>
                <a:moveTo>
                  <a:pt x="9156291" y="3691684"/>
                </a:moveTo>
                <a:cubicBezTo>
                  <a:pt x="9066744" y="3720517"/>
                  <a:pt x="9105677" y="3778183"/>
                  <a:pt x="9183544" y="3785391"/>
                </a:cubicBezTo>
                <a:cubicBezTo>
                  <a:pt x="9241944" y="3767371"/>
                  <a:pt x="9195224" y="3698892"/>
                  <a:pt x="9156291" y="3691684"/>
                </a:cubicBezTo>
                <a:close/>
                <a:moveTo>
                  <a:pt x="9953307" y="3691683"/>
                </a:moveTo>
                <a:cubicBezTo>
                  <a:pt x="9789973" y="3713275"/>
                  <a:pt x="10015530" y="3835627"/>
                  <a:pt x="9996085" y="3752859"/>
                </a:cubicBezTo>
                <a:cubicBezTo>
                  <a:pt x="9984419" y="3724071"/>
                  <a:pt x="9992197" y="3691683"/>
                  <a:pt x="9953307" y="3691683"/>
                </a:cubicBezTo>
                <a:close/>
                <a:moveTo>
                  <a:pt x="9435245" y="3691681"/>
                </a:moveTo>
                <a:cubicBezTo>
                  <a:pt x="9415829" y="3709674"/>
                  <a:pt x="9388646" y="3731266"/>
                  <a:pt x="9415829" y="3698878"/>
                </a:cubicBezTo>
                <a:cubicBezTo>
                  <a:pt x="9295448" y="3781646"/>
                  <a:pt x="9555626" y="3835625"/>
                  <a:pt x="9466311" y="3698878"/>
                </a:cubicBezTo>
                <a:cubicBezTo>
                  <a:pt x="9454661" y="3691681"/>
                  <a:pt x="9446895" y="3702477"/>
                  <a:pt x="9435245" y="3691681"/>
                </a:cubicBezTo>
                <a:close/>
                <a:moveTo>
                  <a:pt x="2587306" y="3639747"/>
                </a:moveTo>
                <a:cubicBezTo>
                  <a:pt x="2552461" y="3636175"/>
                  <a:pt x="2490514" y="3654032"/>
                  <a:pt x="2506000" y="3704033"/>
                </a:cubicBezTo>
                <a:cubicBezTo>
                  <a:pt x="2548589" y="3754033"/>
                  <a:pt x="2653125" y="3686175"/>
                  <a:pt x="2587306" y="3639747"/>
                </a:cubicBezTo>
                <a:close/>
                <a:moveTo>
                  <a:pt x="2292026" y="3617819"/>
                </a:moveTo>
                <a:cubicBezTo>
                  <a:pt x="2222156" y="3632100"/>
                  <a:pt x="2198865" y="3696364"/>
                  <a:pt x="2295907" y="3699934"/>
                </a:cubicBezTo>
                <a:cubicBezTo>
                  <a:pt x="2346369" y="3689223"/>
                  <a:pt x="2354132" y="3617819"/>
                  <a:pt x="2292026" y="3617819"/>
                </a:cubicBezTo>
                <a:close/>
                <a:moveTo>
                  <a:pt x="3100946" y="3612641"/>
                </a:moveTo>
                <a:cubicBezTo>
                  <a:pt x="3054274" y="3616219"/>
                  <a:pt x="3027048" y="3641265"/>
                  <a:pt x="3054274" y="3684202"/>
                </a:cubicBezTo>
                <a:cubicBezTo>
                  <a:pt x="3135950" y="3709248"/>
                  <a:pt x="3186511" y="3644843"/>
                  <a:pt x="3100946" y="3612641"/>
                </a:cubicBezTo>
                <a:close/>
                <a:moveTo>
                  <a:pt x="343061" y="3611056"/>
                </a:moveTo>
                <a:cubicBezTo>
                  <a:pt x="281219" y="3621757"/>
                  <a:pt x="258029" y="3682397"/>
                  <a:pt x="327601" y="3703799"/>
                </a:cubicBezTo>
                <a:cubicBezTo>
                  <a:pt x="385577" y="3700232"/>
                  <a:pt x="404903" y="3621757"/>
                  <a:pt x="343061" y="3611056"/>
                </a:cubicBezTo>
                <a:close/>
                <a:moveTo>
                  <a:pt x="3384110" y="3609455"/>
                </a:moveTo>
                <a:cubicBezTo>
                  <a:pt x="3310304" y="3605877"/>
                  <a:pt x="3314189" y="3702484"/>
                  <a:pt x="3391880" y="3702484"/>
                </a:cubicBezTo>
                <a:cubicBezTo>
                  <a:pt x="3454033" y="3691750"/>
                  <a:pt x="3430726" y="3613033"/>
                  <a:pt x="3384110" y="3609455"/>
                </a:cubicBezTo>
                <a:close/>
                <a:moveTo>
                  <a:pt x="2824429" y="3603329"/>
                </a:moveTo>
                <a:cubicBezTo>
                  <a:pt x="2742518" y="3621241"/>
                  <a:pt x="2769822" y="3682143"/>
                  <a:pt x="2828330" y="3689308"/>
                </a:cubicBezTo>
                <a:cubicBezTo>
                  <a:pt x="2894639" y="3685726"/>
                  <a:pt x="2886837" y="3603329"/>
                  <a:pt x="2824429" y="3603329"/>
                </a:cubicBezTo>
                <a:close/>
                <a:moveTo>
                  <a:pt x="2040279" y="3578335"/>
                </a:moveTo>
                <a:cubicBezTo>
                  <a:pt x="1935539" y="3621341"/>
                  <a:pt x="2017003" y="3678681"/>
                  <a:pt x="2090709" y="3650011"/>
                </a:cubicBezTo>
                <a:cubicBezTo>
                  <a:pt x="2102350" y="3628508"/>
                  <a:pt x="2071313" y="3567584"/>
                  <a:pt x="2040279" y="3578335"/>
                </a:cubicBezTo>
                <a:close/>
                <a:moveTo>
                  <a:pt x="99393" y="3575932"/>
                </a:moveTo>
                <a:cubicBezTo>
                  <a:pt x="-1531" y="3611909"/>
                  <a:pt x="64458" y="3680266"/>
                  <a:pt x="149855" y="3647887"/>
                </a:cubicBezTo>
                <a:cubicBezTo>
                  <a:pt x="153736" y="3611909"/>
                  <a:pt x="130446" y="3575932"/>
                  <a:pt x="99393" y="3575932"/>
                </a:cubicBezTo>
                <a:close/>
                <a:moveTo>
                  <a:pt x="801257" y="3571806"/>
                </a:moveTo>
                <a:cubicBezTo>
                  <a:pt x="692355" y="3600291"/>
                  <a:pt x="777921" y="3689306"/>
                  <a:pt x="847929" y="3639458"/>
                </a:cubicBezTo>
                <a:cubicBezTo>
                  <a:pt x="851818" y="3610973"/>
                  <a:pt x="836261" y="3564685"/>
                  <a:pt x="801257" y="3571806"/>
                </a:cubicBezTo>
                <a:close/>
                <a:moveTo>
                  <a:pt x="1771669" y="3571447"/>
                </a:moveTo>
                <a:cubicBezTo>
                  <a:pt x="1701799" y="3582158"/>
                  <a:pt x="1678509" y="3649992"/>
                  <a:pt x="1775551" y="3653562"/>
                </a:cubicBezTo>
                <a:cubicBezTo>
                  <a:pt x="1826012" y="3642851"/>
                  <a:pt x="1833776" y="3571447"/>
                  <a:pt x="1771669" y="3571447"/>
                </a:cubicBezTo>
                <a:close/>
                <a:moveTo>
                  <a:pt x="1531232" y="3567584"/>
                </a:moveTo>
                <a:cubicBezTo>
                  <a:pt x="1449886" y="3578396"/>
                  <a:pt x="1438265" y="3632458"/>
                  <a:pt x="1515737" y="3661291"/>
                </a:cubicBezTo>
                <a:cubicBezTo>
                  <a:pt x="1577714" y="3661291"/>
                  <a:pt x="1589335" y="3578396"/>
                  <a:pt x="1531232" y="3567584"/>
                </a:cubicBezTo>
                <a:close/>
                <a:moveTo>
                  <a:pt x="576083" y="3560820"/>
                </a:moveTo>
                <a:cubicBezTo>
                  <a:pt x="494078" y="3564398"/>
                  <a:pt x="505793" y="3650271"/>
                  <a:pt x="579988" y="3657427"/>
                </a:cubicBezTo>
                <a:cubicBezTo>
                  <a:pt x="634658" y="3643115"/>
                  <a:pt x="622943" y="3571554"/>
                  <a:pt x="576083" y="3560820"/>
                </a:cubicBezTo>
                <a:close/>
                <a:moveTo>
                  <a:pt x="1243735" y="3554060"/>
                </a:moveTo>
                <a:cubicBezTo>
                  <a:pt x="1169699" y="3571932"/>
                  <a:pt x="1196975" y="3661293"/>
                  <a:pt x="1267115" y="3621974"/>
                </a:cubicBezTo>
                <a:cubicBezTo>
                  <a:pt x="1274908" y="3614825"/>
                  <a:pt x="1286598" y="3596953"/>
                  <a:pt x="1298288" y="3607677"/>
                </a:cubicBezTo>
                <a:cubicBezTo>
                  <a:pt x="1306082" y="3582656"/>
                  <a:pt x="1271012" y="3554060"/>
                  <a:pt x="1243735" y="3554060"/>
                </a:cubicBezTo>
                <a:close/>
                <a:moveTo>
                  <a:pt x="1069080" y="3514450"/>
                </a:moveTo>
                <a:cubicBezTo>
                  <a:pt x="995691" y="3532226"/>
                  <a:pt x="960928" y="3603329"/>
                  <a:pt x="1057493" y="3603329"/>
                </a:cubicBezTo>
                <a:cubicBezTo>
                  <a:pt x="1107706" y="3592664"/>
                  <a:pt x="1130882" y="3521560"/>
                  <a:pt x="1069080" y="3514450"/>
                </a:cubicBezTo>
                <a:close/>
                <a:moveTo>
                  <a:pt x="11577350" y="3430849"/>
                </a:moveTo>
                <a:cubicBezTo>
                  <a:pt x="11526888" y="3430849"/>
                  <a:pt x="11507480" y="3470380"/>
                  <a:pt x="11534652" y="3506317"/>
                </a:cubicBezTo>
                <a:cubicBezTo>
                  <a:pt x="11608404" y="3520692"/>
                  <a:pt x="11662747" y="3463193"/>
                  <a:pt x="11577350" y="3430849"/>
                </a:cubicBezTo>
                <a:close/>
                <a:moveTo>
                  <a:pt x="12105571" y="3430847"/>
                </a:moveTo>
                <a:cubicBezTo>
                  <a:pt x="12000559" y="3466591"/>
                  <a:pt x="12082235" y="3538080"/>
                  <a:pt x="12160022" y="3498761"/>
                </a:cubicBezTo>
                <a:cubicBezTo>
                  <a:pt x="12156133" y="3470166"/>
                  <a:pt x="12136686" y="3430847"/>
                  <a:pt x="12105571" y="3430847"/>
                </a:cubicBezTo>
                <a:close/>
                <a:moveTo>
                  <a:pt x="11825923" y="3416356"/>
                </a:moveTo>
                <a:cubicBezTo>
                  <a:pt x="11744578" y="3419949"/>
                  <a:pt x="11756199" y="3498984"/>
                  <a:pt x="11794935" y="3488207"/>
                </a:cubicBezTo>
                <a:cubicBezTo>
                  <a:pt x="11868533" y="3531317"/>
                  <a:pt x="11895648" y="3423543"/>
                  <a:pt x="11825923" y="3416356"/>
                </a:cubicBezTo>
                <a:close/>
                <a:moveTo>
                  <a:pt x="11297784" y="3380614"/>
                </a:moveTo>
                <a:cubicBezTo>
                  <a:pt x="11255196" y="3384189"/>
                  <a:pt x="11224222" y="3402061"/>
                  <a:pt x="11239709" y="3448527"/>
                </a:cubicBezTo>
                <a:cubicBezTo>
                  <a:pt x="11301656" y="3523589"/>
                  <a:pt x="11386833" y="3416358"/>
                  <a:pt x="11297784" y="3380614"/>
                </a:cubicBezTo>
                <a:close/>
                <a:moveTo>
                  <a:pt x="9415502" y="3379348"/>
                </a:moveTo>
                <a:cubicBezTo>
                  <a:pt x="9409068" y="3378737"/>
                  <a:pt x="9401299" y="3379180"/>
                  <a:pt x="9391588" y="3380958"/>
                </a:cubicBezTo>
                <a:cubicBezTo>
                  <a:pt x="9341089" y="3398725"/>
                  <a:pt x="9356627" y="3448478"/>
                  <a:pt x="9395473" y="3473354"/>
                </a:cubicBezTo>
                <a:cubicBezTo>
                  <a:pt x="9438203" y="3462693"/>
                  <a:pt x="9484817" y="3441370"/>
                  <a:pt x="9453741" y="3405834"/>
                </a:cubicBezTo>
                <a:cubicBezTo>
                  <a:pt x="9442087" y="3392506"/>
                  <a:pt x="9434803" y="3381180"/>
                  <a:pt x="9415502" y="3379348"/>
                </a:cubicBezTo>
                <a:close/>
                <a:moveTo>
                  <a:pt x="10016080" y="3369986"/>
                </a:moveTo>
                <a:cubicBezTo>
                  <a:pt x="9988908" y="3387858"/>
                  <a:pt x="9930683" y="3395007"/>
                  <a:pt x="9996671" y="3462920"/>
                </a:cubicBezTo>
                <a:cubicBezTo>
                  <a:pt x="10085950" y="3477218"/>
                  <a:pt x="10085950" y="3373561"/>
                  <a:pt x="10016080" y="3369986"/>
                </a:cubicBezTo>
                <a:close/>
                <a:moveTo>
                  <a:pt x="10284650" y="3366124"/>
                </a:moveTo>
                <a:cubicBezTo>
                  <a:pt x="10253596" y="3380421"/>
                  <a:pt x="10199253" y="3391144"/>
                  <a:pt x="10261360" y="3459057"/>
                </a:cubicBezTo>
                <a:cubicBezTo>
                  <a:pt x="10354520" y="3473355"/>
                  <a:pt x="10350638" y="3376847"/>
                  <a:pt x="10284650" y="3366124"/>
                </a:cubicBezTo>
                <a:close/>
                <a:moveTo>
                  <a:pt x="10933029" y="3359362"/>
                </a:moveTo>
                <a:cubicBezTo>
                  <a:pt x="10820322" y="3384401"/>
                  <a:pt x="10917483" y="3491711"/>
                  <a:pt x="10983552" y="3434478"/>
                </a:cubicBezTo>
                <a:cubicBezTo>
                  <a:pt x="10991325" y="3402285"/>
                  <a:pt x="10960234" y="3366515"/>
                  <a:pt x="10933029" y="3359362"/>
                </a:cubicBezTo>
                <a:close/>
                <a:moveTo>
                  <a:pt x="9662987" y="3359089"/>
                </a:moveTo>
                <a:cubicBezTo>
                  <a:pt x="9554056" y="3416556"/>
                  <a:pt x="9740795" y="3495574"/>
                  <a:pt x="9733014" y="3395005"/>
                </a:cubicBezTo>
                <a:cubicBezTo>
                  <a:pt x="9721343" y="3373455"/>
                  <a:pt x="9705781" y="3355497"/>
                  <a:pt x="9662987" y="3359089"/>
                </a:cubicBezTo>
                <a:close/>
                <a:moveTo>
                  <a:pt x="10579447" y="3355210"/>
                </a:moveTo>
                <a:cubicBezTo>
                  <a:pt x="10494050" y="3401711"/>
                  <a:pt x="10598855" y="3483982"/>
                  <a:pt x="10649317" y="3416018"/>
                </a:cubicBezTo>
                <a:cubicBezTo>
                  <a:pt x="10649317" y="3380249"/>
                  <a:pt x="10633790" y="3351633"/>
                  <a:pt x="10579447" y="3355210"/>
                </a:cubicBezTo>
                <a:close/>
                <a:moveTo>
                  <a:pt x="8807023" y="3338629"/>
                </a:moveTo>
                <a:cubicBezTo>
                  <a:pt x="8733217" y="3338629"/>
                  <a:pt x="8740986" y="3432334"/>
                  <a:pt x="8818677" y="3432334"/>
                </a:cubicBezTo>
                <a:cubicBezTo>
                  <a:pt x="8876945" y="3421522"/>
                  <a:pt x="8853638" y="3342233"/>
                  <a:pt x="8807023" y="3338629"/>
                </a:cubicBezTo>
                <a:close/>
                <a:moveTo>
                  <a:pt x="9080770" y="3312824"/>
                </a:moveTo>
                <a:cubicBezTo>
                  <a:pt x="8987541" y="3298498"/>
                  <a:pt x="9018617" y="3445337"/>
                  <a:pt x="9100193" y="3391616"/>
                </a:cubicBezTo>
                <a:cubicBezTo>
                  <a:pt x="9096308" y="3362964"/>
                  <a:pt x="9131269" y="3302079"/>
                  <a:pt x="9080770" y="3312824"/>
                </a:cubicBezTo>
                <a:close/>
                <a:moveTo>
                  <a:pt x="1915689" y="3277771"/>
                </a:moveTo>
                <a:cubicBezTo>
                  <a:pt x="1869206" y="3284911"/>
                  <a:pt x="1853712" y="3334893"/>
                  <a:pt x="1896321" y="3359884"/>
                </a:cubicBezTo>
                <a:cubicBezTo>
                  <a:pt x="1973793" y="3338462"/>
                  <a:pt x="2004782" y="3302761"/>
                  <a:pt x="1915689" y="3277771"/>
                </a:cubicBezTo>
                <a:close/>
                <a:moveTo>
                  <a:pt x="2992275" y="3247211"/>
                </a:moveTo>
                <a:cubicBezTo>
                  <a:pt x="2953308" y="3243609"/>
                  <a:pt x="2894859" y="3265214"/>
                  <a:pt x="2910445" y="3312024"/>
                </a:cubicBezTo>
                <a:cubicBezTo>
                  <a:pt x="2953308" y="3362434"/>
                  <a:pt x="3058518" y="3294020"/>
                  <a:pt x="2992275" y="3247211"/>
                </a:cubicBezTo>
                <a:close/>
                <a:moveTo>
                  <a:pt x="2215024" y="3245892"/>
                </a:moveTo>
                <a:cubicBezTo>
                  <a:pt x="2180088" y="3260226"/>
                  <a:pt x="2129628" y="3270977"/>
                  <a:pt x="2191735" y="3335483"/>
                </a:cubicBezTo>
                <a:cubicBezTo>
                  <a:pt x="2284894" y="3356987"/>
                  <a:pt x="2281012" y="3256642"/>
                  <a:pt x="2215024" y="3245892"/>
                </a:cubicBezTo>
                <a:close/>
                <a:moveTo>
                  <a:pt x="1698041" y="3245892"/>
                </a:moveTo>
                <a:cubicBezTo>
                  <a:pt x="1616696" y="3256592"/>
                  <a:pt x="1605075" y="3310097"/>
                  <a:pt x="1682547" y="3335065"/>
                </a:cubicBezTo>
                <a:cubicBezTo>
                  <a:pt x="1744524" y="3338632"/>
                  <a:pt x="1756145" y="3253025"/>
                  <a:pt x="1698041" y="3245892"/>
                </a:cubicBezTo>
                <a:close/>
                <a:moveTo>
                  <a:pt x="3310361" y="3232696"/>
                </a:moveTo>
                <a:cubicBezTo>
                  <a:pt x="3232671" y="3229118"/>
                  <a:pt x="3240440" y="3325725"/>
                  <a:pt x="3318131" y="3325725"/>
                </a:cubicBezTo>
                <a:cubicBezTo>
                  <a:pt x="3376399" y="3314991"/>
                  <a:pt x="3353091" y="3232696"/>
                  <a:pt x="3310361" y="3232696"/>
                </a:cubicBezTo>
                <a:close/>
                <a:moveTo>
                  <a:pt x="1104067" y="3224638"/>
                </a:moveTo>
                <a:cubicBezTo>
                  <a:pt x="1057395" y="3231794"/>
                  <a:pt x="1030170" y="3253263"/>
                  <a:pt x="1061284" y="3296199"/>
                </a:cubicBezTo>
                <a:cubicBezTo>
                  <a:pt x="1139071" y="3321243"/>
                  <a:pt x="1189633" y="3260418"/>
                  <a:pt x="1104067" y="3224638"/>
                </a:cubicBezTo>
                <a:close/>
                <a:moveTo>
                  <a:pt x="1383806" y="3220776"/>
                </a:moveTo>
                <a:cubicBezTo>
                  <a:pt x="1283002" y="3238632"/>
                  <a:pt x="1345035" y="3338631"/>
                  <a:pt x="1430332" y="3299346"/>
                </a:cubicBezTo>
                <a:cubicBezTo>
                  <a:pt x="1461349" y="3277918"/>
                  <a:pt x="1395437" y="3220776"/>
                  <a:pt x="1383806" y="3220776"/>
                </a:cubicBezTo>
                <a:close/>
                <a:moveTo>
                  <a:pt x="2762478" y="3210148"/>
                </a:moveTo>
                <a:cubicBezTo>
                  <a:pt x="2680568" y="3220848"/>
                  <a:pt x="2668866" y="3274352"/>
                  <a:pt x="2746876" y="3302887"/>
                </a:cubicBezTo>
                <a:cubicBezTo>
                  <a:pt x="2809284" y="3302887"/>
                  <a:pt x="2820986" y="3220848"/>
                  <a:pt x="2762478" y="3210148"/>
                </a:cubicBezTo>
                <a:close/>
                <a:moveTo>
                  <a:pt x="2494053" y="3199521"/>
                </a:moveTo>
                <a:cubicBezTo>
                  <a:pt x="2447340" y="3210233"/>
                  <a:pt x="2431769" y="3256645"/>
                  <a:pt x="2470696" y="3281635"/>
                </a:cubicBezTo>
                <a:cubicBezTo>
                  <a:pt x="2552444" y="3263784"/>
                  <a:pt x="2579693" y="3228081"/>
                  <a:pt x="2494053" y="3199521"/>
                </a:cubicBezTo>
                <a:close/>
                <a:moveTo>
                  <a:pt x="804868" y="3191793"/>
                </a:moveTo>
                <a:cubicBezTo>
                  <a:pt x="762138" y="3202540"/>
                  <a:pt x="742716" y="3252696"/>
                  <a:pt x="785446" y="3277771"/>
                </a:cubicBezTo>
                <a:cubicBezTo>
                  <a:pt x="859252" y="3263441"/>
                  <a:pt x="886444" y="3213289"/>
                  <a:pt x="804868" y="3191793"/>
                </a:cubicBezTo>
                <a:close/>
                <a:moveTo>
                  <a:pt x="482687" y="3191410"/>
                </a:moveTo>
                <a:cubicBezTo>
                  <a:pt x="473950" y="3191737"/>
                  <a:pt x="464817" y="3193131"/>
                  <a:pt x="455563" y="3195805"/>
                </a:cubicBezTo>
                <a:cubicBezTo>
                  <a:pt x="432183" y="3231476"/>
                  <a:pt x="467253" y="3267146"/>
                  <a:pt x="514013" y="3267146"/>
                </a:cubicBezTo>
                <a:cubicBezTo>
                  <a:pt x="585614" y="3239056"/>
                  <a:pt x="543846" y="3189119"/>
                  <a:pt x="482687" y="3191410"/>
                </a:cubicBezTo>
                <a:close/>
                <a:moveTo>
                  <a:pt x="218915" y="3177302"/>
                </a:moveTo>
                <a:cubicBezTo>
                  <a:pt x="164362" y="3180900"/>
                  <a:pt x="133188" y="3242060"/>
                  <a:pt x="187741" y="3267244"/>
                </a:cubicBezTo>
                <a:cubicBezTo>
                  <a:pt x="242295" y="3281635"/>
                  <a:pt x="296848" y="3202486"/>
                  <a:pt x="218915" y="3177302"/>
                </a:cubicBezTo>
                <a:close/>
                <a:moveTo>
                  <a:pt x="3487655" y="2279180"/>
                </a:moveTo>
                <a:lnTo>
                  <a:pt x="3487655" y="4864839"/>
                </a:lnTo>
                <a:lnTo>
                  <a:pt x="8687531" y="4864839"/>
                </a:lnTo>
                <a:lnTo>
                  <a:pt x="8687531" y="2279180"/>
                </a:lnTo>
                <a:close/>
                <a:moveTo>
                  <a:pt x="0" y="0"/>
                </a:moveTo>
                <a:lnTo>
                  <a:pt x="12188938" y="0"/>
                </a:lnTo>
                <a:lnTo>
                  <a:pt x="12188938" y="6857992"/>
                </a:lnTo>
                <a:lnTo>
                  <a:pt x="0" y="685799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F14E9B5-B4BD-4834-A5DA-AAD295F2B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174405"/>
            <a:ext cx="12161561" cy="1033163"/>
            <a:chOff x="23552" y="3022005"/>
            <a:chExt cx="12161561" cy="1033163"/>
          </a:xfrm>
          <a:solidFill>
            <a:schemeClr val="bg1"/>
          </a:solidFill>
        </p:grpSpPr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5F17D81D-C379-46DF-BD0A-AF729BD5C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426" y="3820899"/>
              <a:ext cx="146874" cy="103369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3">
              <a:extLst>
                <a:ext uri="{FF2B5EF4-FFF2-40B4-BE49-F238E27FC236}">
                  <a16:creationId xmlns:a16="http://schemas.microsoft.com/office/drawing/2014/main" id="{37A9669D-6392-4756-86F0-A4F41071E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2632" y="3146103"/>
              <a:ext cx="143728" cy="146842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5">
              <a:extLst>
                <a:ext uri="{FF2B5EF4-FFF2-40B4-BE49-F238E27FC236}">
                  <a16:creationId xmlns:a16="http://schemas.microsoft.com/office/drawing/2014/main" id="{7849F2A7-8517-4C07-A204-54372C998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8308" y="3186235"/>
              <a:ext cx="143728" cy="93707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31A0747A-0687-4C8D-865E-82C3D1EC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9141" y="3199239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7">
              <a:extLst>
                <a:ext uri="{FF2B5EF4-FFF2-40B4-BE49-F238E27FC236}">
                  <a16:creationId xmlns:a16="http://schemas.microsoft.com/office/drawing/2014/main" id="{1D44400F-E6A5-4492-AFCA-B3269FCCE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9147" y="3203103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9">
              <a:extLst>
                <a:ext uri="{FF2B5EF4-FFF2-40B4-BE49-F238E27FC236}">
                  <a16:creationId xmlns:a16="http://schemas.microsoft.com/office/drawing/2014/main" id="{04CDB9D1-01FF-42A4-A760-BE77B8889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5413" y="3206968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0">
              <a:extLst>
                <a:ext uri="{FF2B5EF4-FFF2-40B4-BE49-F238E27FC236}">
                  <a16:creationId xmlns:a16="http://schemas.microsoft.com/office/drawing/2014/main" id="{EE648769-5535-4567-B889-1AA24AB5E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2571" y="3278457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1">
              <a:extLst>
                <a:ext uri="{FF2B5EF4-FFF2-40B4-BE49-F238E27FC236}">
                  <a16:creationId xmlns:a16="http://schemas.microsoft.com/office/drawing/2014/main" id="{CD52D8EF-3D45-40F8-8840-C5F245D3B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4344" y="3213730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2">
              <a:extLst>
                <a:ext uri="{FF2B5EF4-FFF2-40B4-BE49-F238E27FC236}">
                  <a16:creationId xmlns:a16="http://schemas.microsoft.com/office/drawing/2014/main" id="{5517A464-66A4-4F40-89FE-C30DC5B9D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5774" y="3217593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3">
              <a:extLst>
                <a:ext uri="{FF2B5EF4-FFF2-40B4-BE49-F238E27FC236}">
                  <a16:creationId xmlns:a16="http://schemas.microsoft.com/office/drawing/2014/main" id="{00E306BA-6BF7-4B76-B9D7-AAFD1C437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180" y="3221457"/>
              <a:ext cx="143728" cy="99505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4">
              <a:extLst>
                <a:ext uri="{FF2B5EF4-FFF2-40B4-BE49-F238E27FC236}">
                  <a16:creationId xmlns:a16="http://schemas.microsoft.com/office/drawing/2014/main" id="{2F4B1DC1-4F50-4BA0-86F1-AF85CAAE3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313" y="322822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5">
              <a:extLst>
                <a:ext uri="{FF2B5EF4-FFF2-40B4-BE49-F238E27FC236}">
                  <a16:creationId xmlns:a16="http://schemas.microsoft.com/office/drawing/2014/main" id="{7A5EB254-DC99-4EB9-BF57-5CD8BC17F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9669" y="326396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7">
              <a:extLst>
                <a:ext uri="{FF2B5EF4-FFF2-40B4-BE49-F238E27FC236}">
                  <a16:creationId xmlns:a16="http://schemas.microsoft.com/office/drawing/2014/main" id="{1910D45E-5AD8-4F66-8987-740DF9D0E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5650" y="3278455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8">
              <a:extLst>
                <a:ext uri="{FF2B5EF4-FFF2-40B4-BE49-F238E27FC236}">
                  <a16:creationId xmlns:a16="http://schemas.microsoft.com/office/drawing/2014/main" id="{FCFCD46A-4A0F-4C6C-B6C3-68EC14081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043" y="3285217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4">
              <a:extLst>
                <a:ext uri="{FF2B5EF4-FFF2-40B4-BE49-F238E27FC236}">
                  <a16:creationId xmlns:a16="http://schemas.microsoft.com/office/drawing/2014/main" id="{CDD931F8-D225-4DD4-A975-C9B8789F3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0139" y="358038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7">
              <a:extLst>
                <a:ext uri="{FF2B5EF4-FFF2-40B4-BE49-F238E27FC236}">
                  <a16:creationId xmlns:a16="http://schemas.microsoft.com/office/drawing/2014/main" id="{90434889-87E0-4DFE-A5CB-71F48CBBE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5064" y="3539291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8">
              <a:extLst>
                <a:ext uri="{FF2B5EF4-FFF2-40B4-BE49-F238E27FC236}">
                  <a16:creationId xmlns:a16="http://schemas.microsoft.com/office/drawing/2014/main" id="{853ED42E-2CB4-4A54-830C-EB1C4D31E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1835" y="3539292"/>
              <a:ext cx="175200" cy="93707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9">
              <a:extLst>
                <a:ext uri="{FF2B5EF4-FFF2-40B4-BE49-F238E27FC236}">
                  <a16:creationId xmlns:a16="http://schemas.microsoft.com/office/drawing/2014/main" id="{1C4DEDB0-601B-45E4-AB35-39F2FBADE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0539" y="3539289"/>
              <a:ext cx="260178" cy="143944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0">
              <a:extLst>
                <a:ext uri="{FF2B5EF4-FFF2-40B4-BE49-F238E27FC236}">
                  <a16:creationId xmlns:a16="http://schemas.microsoft.com/office/drawing/2014/main" id="{FE8FE8F4-AEB1-4F3E-988A-1BD357BDB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9800" y="3539291"/>
              <a:ext cx="152120" cy="111097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1">
              <a:extLst>
                <a:ext uri="{FF2B5EF4-FFF2-40B4-BE49-F238E27FC236}">
                  <a16:creationId xmlns:a16="http://schemas.microsoft.com/office/drawing/2014/main" id="{A765B55B-D9A1-43D3-B45A-B63AED4C6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4341" y="3569721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2">
              <a:extLst>
                <a:ext uri="{FF2B5EF4-FFF2-40B4-BE49-F238E27FC236}">
                  <a16:creationId xmlns:a16="http://schemas.microsoft.com/office/drawing/2014/main" id="{998DF613-EF6E-423E-A336-0D0593EFE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9349" y="3594839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3">
              <a:extLst>
                <a:ext uri="{FF2B5EF4-FFF2-40B4-BE49-F238E27FC236}">
                  <a16:creationId xmlns:a16="http://schemas.microsoft.com/office/drawing/2014/main" id="{C0DCDAAA-2F47-4A12-ABDE-5D1A09778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1682" y="3557646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3">
              <a:extLst>
                <a:ext uri="{FF2B5EF4-FFF2-40B4-BE49-F238E27FC236}">
                  <a16:creationId xmlns:a16="http://schemas.microsoft.com/office/drawing/2014/main" id="{2C529822-0C80-48D7-9013-1461D7594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811" y="3611744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15E3FB5F-EE59-498B-A3D2-101F5AE1D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8190" y="3618509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111B6FC1-3CC9-48D4-A0A1-3478AAAB6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5118" y="3633000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6ADFD934-D24E-48AE-B9FA-422BD0396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9199" y="363686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BAA1AB18-4822-4AE2-ABEE-128289EA4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5942" y="3622374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35B51DF1-A0A4-407F-B103-3FDF087F5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6294" y="3832973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7">
              <a:extLst>
                <a:ext uri="{FF2B5EF4-FFF2-40B4-BE49-F238E27FC236}">
                  <a16:creationId xmlns:a16="http://schemas.microsoft.com/office/drawing/2014/main" id="{F47CDCF1-0A03-41C8-BE91-5D05A7122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096" y="3868719"/>
              <a:ext cx="162611" cy="93707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9">
              <a:extLst>
                <a:ext uri="{FF2B5EF4-FFF2-40B4-BE49-F238E27FC236}">
                  <a16:creationId xmlns:a16="http://schemas.microsoft.com/office/drawing/2014/main" id="{30CFBCB0-7A57-402D-8C00-E4F21A3C7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415" y="3872581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33">
              <a:extLst>
                <a:ext uri="{FF2B5EF4-FFF2-40B4-BE49-F238E27FC236}">
                  <a16:creationId xmlns:a16="http://schemas.microsoft.com/office/drawing/2014/main" id="{CBC27996-177D-4469-ABF7-6C964B515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5710" y="3883209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36">
              <a:extLst>
                <a:ext uri="{FF2B5EF4-FFF2-40B4-BE49-F238E27FC236}">
                  <a16:creationId xmlns:a16="http://schemas.microsoft.com/office/drawing/2014/main" id="{EBE8B724-FF33-4DC6-BBF2-6FEC8A6FC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3368" y="395837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37">
              <a:extLst>
                <a:ext uri="{FF2B5EF4-FFF2-40B4-BE49-F238E27FC236}">
                  <a16:creationId xmlns:a16="http://schemas.microsoft.com/office/drawing/2014/main" id="{FC0DF2BD-E240-4BDE-B0BF-C8D829012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6887" y="3901564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38">
              <a:extLst>
                <a:ext uri="{FF2B5EF4-FFF2-40B4-BE49-F238E27FC236}">
                  <a16:creationId xmlns:a16="http://schemas.microsoft.com/office/drawing/2014/main" id="{CD2F8BDF-AB20-42D5-9544-D2D07FA30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894" y="3904464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9">
              <a:extLst>
                <a:ext uri="{FF2B5EF4-FFF2-40B4-BE49-F238E27FC236}">
                  <a16:creationId xmlns:a16="http://schemas.microsoft.com/office/drawing/2014/main" id="{56A71472-6FA4-424A-A6C8-6A49CEC46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9199" y="3912191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42">
              <a:extLst>
                <a:ext uri="{FF2B5EF4-FFF2-40B4-BE49-F238E27FC236}">
                  <a16:creationId xmlns:a16="http://schemas.microsoft.com/office/drawing/2014/main" id="{A947DC75-9B00-4EB5-8911-4F49429C5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2046" y="3947935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43">
              <a:extLst>
                <a:ext uri="{FF2B5EF4-FFF2-40B4-BE49-F238E27FC236}">
                  <a16:creationId xmlns:a16="http://schemas.microsoft.com/office/drawing/2014/main" id="{72033C50-8FF6-49BA-81A6-6951765EC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955" y="3951797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44">
              <a:extLst>
                <a:ext uri="{FF2B5EF4-FFF2-40B4-BE49-F238E27FC236}">
                  <a16:creationId xmlns:a16="http://schemas.microsoft.com/office/drawing/2014/main" id="{0639039D-90D7-4734-90B8-0DE02B4EE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5833" y="3947935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45">
              <a:extLst>
                <a:ext uri="{FF2B5EF4-FFF2-40B4-BE49-F238E27FC236}">
                  <a16:creationId xmlns:a16="http://schemas.microsoft.com/office/drawing/2014/main" id="{2102A61C-4B1F-4ECC-97B8-9FF892C33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4469" y="3954698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">
              <a:extLst>
                <a:ext uri="{FF2B5EF4-FFF2-40B4-BE49-F238E27FC236}">
                  <a16:creationId xmlns:a16="http://schemas.microsoft.com/office/drawing/2014/main" id="{2FE09F24-3EB3-4317-AA5A-F53EAEA66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64" y="3024903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5">
              <a:extLst>
                <a:ext uri="{FF2B5EF4-FFF2-40B4-BE49-F238E27FC236}">
                  <a16:creationId xmlns:a16="http://schemas.microsoft.com/office/drawing/2014/main" id="{3185B3C6-4AF2-478D-B381-5EA86DF79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92" y="3039394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8">
              <a:extLst>
                <a:ext uri="{FF2B5EF4-FFF2-40B4-BE49-F238E27FC236}">
                  <a16:creationId xmlns:a16="http://schemas.microsoft.com/office/drawing/2014/main" id="{7D65D08C-E96B-4CE4-AD8F-7A8D50458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59" y="3022005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9">
              <a:extLst>
                <a:ext uri="{FF2B5EF4-FFF2-40B4-BE49-F238E27FC236}">
                  <a16:creationId xmlns:a16="http://schemas.microsoft.com/office/drawing/2014/main" id="{934DB53A-37C8-4E5D-8025-F24D4EEE9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843" y="3047122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4EBCF0DD-E59A-45F2-A276-9F158E477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41" y="3057748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A0CFC832-E471-471E-AD06-326E8456F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079" y="3068377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AA287C51-1371-467E-84CA-F876BC7CC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247" y="3072240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6">
              <a:extLst>
                <a:ext uri="{FF2B5EF4-FFF2-40B4-BE49-F238E27FC236}">
                  <a16:creationId xmlns:a16="http://schemas.microsoft.com/office/drawing/2014/main" id="{7A8E06B9-D78E-4D5C-901A-C0F47F06D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154" y="3093493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7">
              <a:extLst>
                <a:ext uri="{FF2B5EF4-FFF2-40B4-BE49-F238E27FC236}">
                  <a16:creationId xmlns:a16="http://schemas.microsoft.com/office/drawing/2014/main" id="{FE19EA1B-738B-40CD-92CD-A0E2B8BC9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702" y="3093493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8">
              <a:extLst>
                <a:ext uri="{FF2B5EF4-FFF2-40B4-BE49-F238E27FC236}">
                  <a16:creationId xmlns:a16="http://schemas.microsoft.com/office/drawing/2014/main" id="{C2120481-044E-450F-985C-22FB5F322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791" y="3125373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0">
              <a:extLst>
                <a:ext uri="{FF2B5EF4-FFF2-40B4-BE49-F238E27FC236}">
                  <a16:creationId xmlns:a16="http://schemas.microsoft.com/office/drawing/2014/main" id="{73B35875-6130-4746-9195-CE716C4EB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975" y="3143729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3">
              <a:extLst>
                <a:ext uri="{FF2B5EF4-FFF2-40B4-BE49-F238E27FC236}">
                  <a16:creationId xmlns:a16="http://schemas.microsoft.com/office/drawing/2014/main" id="{F85390F9-0DF0-432E-B71F-51C0554B1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06" y="3362058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51">
              <a:extLst>
                <a:ext uri="{FF2B5EF4-FFF2-40B4-BE49-F238E27FC236}">
                  <a16:creationId xmlns:a16="http://schemas.microsoft.com/office/drawing/2014/main" id="{2993E8F7-8E0B-4D6C-A5A2-F7CED35F2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777" y="3401668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2">
              <a:extLst>
                <a:ext uri="{FF2B5EF4-FFF2-40B4-BE49-F238E27FC236}">
                  <a16:creationId xmlns:a16="http://schemas.microsoft.com/office/drawing/2014/main" id="{8B8132C3-2B17-43D5-9D17-6D074E89E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56" y="3408428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3">
              <a:extLst>
                <a:ext uri="{FF2B5EF4-FFF2-40B4-BE49-F238E27FC236}">
                  <a16:creationId xmlns:a16="http://schemas.microsoft.com/office/drawing/2014/main" id="{7494A521-4B4F-4BD0-AA35-B077701F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345" y="3415192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4">
              <a:extLst>
                <a:ext uri="{FF2B5EF4-FFF2-40B4-BE49-F238E27FC236}">
                  <a16:creationId xmlns:a16="http://schemas.microsoft.com/office/drawing/2014/main" id="{1864B445-DB2E-4F3A-8ECB-40DEF82CE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434" y="3412293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5">
              <a:extLst>
                <a:ext uri="{FF2B5EF4-FFF2-40B4-BE49-F238E27FC236}">
                  <a16:creationId xmlns:a16="http://schemas.microsoft.com/office/drawing/2014/main" id="{9BAED4DF-F8D5-4B4C-9357-9DC5AE947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589" y="3419055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6">
              <a:extLst>
                <a:ext uri="{FF2B5EF4-FFF2-40B4-BE49-F238E27FC236}">
                  <a16:creationId xmlns:a16="http://schemas.microsoft.com/office/drawing/2014/main" id="{1B9E9A54-96EC-4F83-ABDD-4421D7D82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596" y="3450937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57">
              <a:extLst>
                <a:ext uri="{FF2B5EF4-FFF2-40B4-BE49-F238E27FC236}">
                  <a16:creationId xmlns:a16="http://schemas.microsoft.com/office/drawing/2014/main" id="{A51C7DE7-B101-44C2-8840-5C786545C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620" y="3415192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59">
              <a:extLst>
                <a:ext uri="{FF2B5EF4-FFF2-40B4-BE49-F238E27FC236}">
                  <a16:creationId xmlns:a16="http://schemas.microsoft.com/office/drawing/2014/main" id="{F7035B0D-D230-4EC1-B00B-D6B361476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08" y="3458664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60">
              <a:extLst>
                <a:ext uri="{FF2B5EF4-FFF2-40B4-BE49-F238E27FC236}">
                  <a16:creationId xmlns:a16="http://schemas.microsoft.com/office/drawing/2014/main" id="{71318303-ED09-4750-BBF6-DA5128566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943" y="3465427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61">
              <a:extLst>
                <a:ext uri="{FF2B5EF4-FFF2-40B4-BE49-F238E27FC236}">
                  <a16:creationId xmlns:a16="http://schemas.microsoft.com/office/drawing/2014/main" id="{DED9DBFC-1ECC-4693-8014-73EC8CBDD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592" y="3483783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78">
              <a:extLst>
                <a:ext uri="{FF2B5EF4-FFF2-40B4-BE49-F238E27FC236}">
                  <a16:creationId xmlns:a16="http://schemas.microsoft.com/office/drawing/2014/main" id="{AEC71255-3CBE-468C-87CA-DE7310780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49" y="3705975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79">
              <a:extLst>
                <a:ext uri="{FF2B5EF4-FFF2-40B4-BE49-F238E27FC236}">
                  <a16:creationId xmlns:a16="http://schemas.microsoft.com/office/drawing/2014/main" id="{B07300FC-04F2-46A2-9625-45FAA0AEC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456" y="3708874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0">
              <a:extLst>
                <a:ext uri="{FF2B5EF4-FFF2-40B4-BE49-F238E27FC236}">
                  <a16:creationId xmlns:a16="http://schemas.microsoft.com/office/drawing/2014/main" id="{80D7F67A-E12E-42B0-80B7-0D1A021C6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515" y="3716603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1">
              <a:extLst>
                <a:ext uri="{FF2B5EF4-FFF2-40B4-BE49-F238E27FC236}">
                  <a16:creationId xmlns:a16="http://schemas.microsoft.com/office/drawing/2014/main" id="{152EEE69-DDAD-473E-A0B2-541A4184B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883" y="3712738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2">
              <a:extLst>
                <a:ext uri="{FF2B5EF4-FFF2-40B4-BE49-F238E27FC236}">
                  <a16:creationId xmlns:a16="http://schemas.microsoft.com/office/drawing/2014/main" id="{27CAE4D5-D1CB-4588-AF4E-F42A7D102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313" y="3723363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83">
              <a:extLst>
                <a:ext uri="{FF2B5EF4-FFF2-40B4-BE49-F238E27FC236}">
                  <a16:creationId xmlns:a16="http://schemas.microsoft.com/office/drawing/2014/main" id="{C81194C8-D573-4E43-8F8E-1027286E2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241" y="3702111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4">
              <a:extLst>
                <a:ext uri="{FF2B5EF4-FFF2-40B4-BE49-F238E27FC236}">
                  <a16:creationId xmlns:a16="http://schemas.microsoft.com/office/drawing/2014/main" id="{7EC3886C-0A8C-4E06-97BA-507B0B634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642" y="3730128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86">
              <a:extLst>
                <a:ext uri="{FF2B5EF4-FFF2-40B4-BE49-F238E27FC236}">
                  <a16:creationId xmlns:a16="http://schemas.microsoft.com/office/drawing/2014/main" id="{718B627C-0644-4511-A8EB-E8FED5728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30" y="3737922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89">
              <a:extLst>
                <a:ext uri="{FF2B5EF4-FFF2-40B4-BE49-F238E27FC236}">
                  <a16:creationId xmlns:a16="http://schemas.microsoft.com/office/drawing/2014/main" id="{E3589DD4-C2D7-4D02-B271-934D9BFFC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490" y="3709999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90">
              <a:extLst>
                <a:ext uri="{FF2B5EF4-FFF2-40B4-BE49-F238E27FC236}">
                  <a16:creationId xmlns:a16="http://schemas.microsoft.com/office/drawing/2014/main" id="{0AACFAD0-B650-4C4D-8C19-B99B69687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434" y="3802579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">
              <a:extLst>
                <a:ext uri="{FF2B5EF4-FFF2-40B4-BE49-F238E27FC236}">
                  <a16:creationId xmlns:a16="http://schemas.microsoft.com/office/drawing/2014/main" id="{C6A120DD-23AD-459F-82B7-DC88D3516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751" y="3076723"/>
              <a:ext cx="143728" cy="96607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7">
              <a:extLst>
                <a:ext uri="{FF2B5EF4-FFF2-40B4-BE49-F238E27FC236}">
                  <a16:creationId xmlns:a16="http://schemas.microsoft.com/office/drawing/2014/main" id="{DD05F535-7CDF-4607-83B1-ED83FA916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939" y="3091214"/>
              <a:ext cx="163660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40">
              <a:extLst>
                <a:ext uri="{FF2B5EF4-FFF2-40B4-BE49-F238E27FC236}">
                  <a16:creationId xmlns:a16="http://schemas.microsoft.com/office/drawing/2014/main" id="{782BB6F1-21CD-4CE8-88A0-CD5FB225E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129" y="3460249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46">
              <a:extLst>
                <a:ext uri="{FF2B5EF4-FFF2-40B4-BE49-F238E27FC236}">
                  <a16:creationId xmlns:a16="http://schemas.microsoft.com/office/drawing/2014/main" id="{9B4F23A2-F9DE-4966-8ED4-FFDCC260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85" y="3453485"/>
              <a:ext cx="143728" cy="96607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4">
              <a:extLst>
                <a:ext uri="{FF2B5EF4-FFF2-40B4-BE49-F238E27FC236}">
                  <a16:creationId xmlns:a16="http://schemas.microsoft.com/office/drawing/2014/main" id="{672012D8-E174-480C-80FC-10520E0F6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696" y="3715636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75">
              <a:extLst>
                <a:ext uri="{FF2B5EF4-FFF2-40B4-BE49-F238E27FC236}">
                  <a16:creationId xmlns:a16="http://schemas.microsoft.com/office/drawing/2014/main" id="{280FA214-DC33-4A8E-9DC2-96F6E650D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586" y="3718188"/>
              <a:ext cx="152120" cy="9274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8">
              <a:extLst>
                <a:ext uri="{FF2B5EF4-FFF2-40B4-BE49-F238E27FC236}">
                  <a16:creationId xmlns:a16="http://schemas.microsoft.com/office/drawing/2014/main" id="{BD8B5B1E-98A2-4C45-AF32-5C75F402A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2" y="342354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36">
              <a:extLst>
                <a:ext uri="{FF2B5EF4-FFF2-40B4-BE49-F238E27FC236}">
                  <a16:creationId xmlns:a16="http://schemas.microsoft.com/office/drawing/2014/main" id="{0CB2A20A-84A2-4849-9D9A-0E5CCD1FB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7107" y="358421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4">
              <a:extLst>
                <a:ext uri="{FF2B5EF4-FFF2-40B4-BE49-F238E27FC236}">
                  <a16:creationId xmlns:a16="http://schemas.microsoft.com/office/drawing/2014/main" id="{A7D5C7C6-D97E-4262-980D-50951D1A8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48" y="3693860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864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472B68CB-F8FD-4B97-8520-E4568B526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37D043-CD1E-4787-A2BD-44A35239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969445" y="41005"/>
            <a:ext cx="952998" cy="6797768"/>
            <a:chOff x="11084465" y="29503"/>
            <a:chExt cx="952998" cy="6797768"/>
          </a:xfrm>
          <a:solidFill>
            <a:schemeClr val="bg2">
              <a:lumMod val="90000"/>
            </a:schemeClr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69ED385-18F1-42FE-AFA9-54EC3471E4F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22617" y="44533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F28A8B0-2F4D-4486-AD9B-ECF44A1CF2A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43845" y="65544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E5DADFDB-E8AC-42CA-9773-A157F8DB3FB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79248" y="171177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6AADE751-C1A2-413C-B440-A52583ECA1F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07653" y="353284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7DD75106-0F40-44E2-84E8-5C40A329AEF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082447" y="6380463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">
              <a:extLst>
                <a:ext uri="{FF2B5EF4-FFF2-40B4-BE49-F238E27FC236}">
                  <a16:creationId xmlns:a16="http://schemas.microsoft.com/office/drawing/2014/main" id="{BFAEC116-FC80-4C29-8A28-8FD00F030F3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00148" y="671795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44DBC9E5-E135-46D9-A964-A2DE4A013EA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18707" y="6470571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A1512CEE-5BA9-4818-BDCD-382A9D408E5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89540" y="620594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id="{9CBED547-5420-4D68-9AE4-6D4A415798D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86135" y="600613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6">
              <a:extLst>
                <a:ext uri="{FF2B5EF4-FFF2-40B4-BE49-F238E27FC236}">
                  <a16:creationId xmlns:a16="http://schemas.microsoft.com/office/drawing/2014/main" id="{D7838037-86D1-49DC-9CB5-6E9D7008E02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8119" y="510640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7">
              <a:extLst>
                <a:ext uri="{FF2B5EF4-FFF2-40B4-BE49-F238E27FC236}">
                  <a16:creationId xmlns:a16="http://schemas.microsoft.com/office/drawing/2014/main" id="{A6BE671D-C63E-41BB-A81B-BAA5F808717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90238" y="577190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0">
              <a:extLst>
                <a:ext uri="{FF2B5EF4-FFF2-40B4-BE49-F238E27FC236}">
                  <a16:creationId xmlns:a16="http://schemas.microsoft.com/office/drawing/2014/main" id="{2D0E7EE7-CD45-4B32-9992-04FB6B2070A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5305" y="5566595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1">
              <a:extLst>
                <a:ext uri="{FF2B5EF4-FFF2-40B4-BE49-F238E27FC236}">
                  <a16:creationId xmlns:a16="http://schemas.microsoft.com/office/drawing/2014/main" id="{C4DD152F-A45D-4704-A267-2D1B30BA644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52805" y="530204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9">
              <a:extLst>
                <a:ext uri="{FF2B5EF4-FFF2-40B4-BE49-F238E27FC236}">
                  <a16:creationId xmlns:a16="http://schemas.microsoft.com/office/drawing/2014/main" id="{9FC125B1-090A-4CBD-95BD-DCDC26A6E5A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18872" y="664902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EE6DFE33-704F-41F4-ACF6-5816598C563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49356" y="635653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1">
              <a:extLst>
                <a:ext uri="{FF2B5EF4-FFF2-40B4-BE49-F238E27FC236}">
                  <a16:creationId xmlns:a16="http://schemas.microsoft.com/office/drawing/2014/main" id="{0798586A-7A0A-4296-9CF4-169DB846766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39941" y="524538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2">
              <a:extLst>
                <a:ext uri="{FF2B5EF4-FFF2-40B4-BE49-F238E27FC236}">
                  <a16:creationId xmlns:a16="http://schemas.microsoft.com/office/drawing/2014/main" id="{66BEABE1-9EA1-466A-9394-E543169760F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44511" y="5489055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3">
              <a:extLst>
                <a:ext uri="{FF2B5EF4-FFF2-40B4-BE49-F238E27FC236}">
                  <a16:creationId xmlns:a16="http://schemas.microsoft.com/office/drawing/2014/main" id="{F53BEE33-ADD3-414A-8D8B-EECE9B2A2B0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69296" y="5715712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9">
              <a:extLst>
                <a:ext uri="{FF2B5EF4-FFF2-40B4-BE49-F238E27FC236}">
                  <a16:creationId xmlns:a16="http://schemas.microsoft.com/office/drawing/2014/main" id="{4AF58548-3985-4BA7-B19E-B71663FE5D6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52595" y="6058911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0">
              <a:extLst>
                <a:ext uri="{FF2B5EF4-FFF2-40B4-BE49-F238E27FC236}">
                  <a16:creationId xmlns:a16="http://schemas.microsoft.com/office/drawing/2014/main" id="{6621E62E-6CA0-4000-9F63-837FED7B23A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44150" y="5453670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5">
              <a:extLst>
                <a:ext uri="{FF2B5EF4-FFF2-40B4-BE49-F238E27FC236}">
                  <a16:creationId xmlns:a16="http://schemas.microsoft.com/office/drawing/2014/main" id="{C192FB55-836E-4FAA-821E-A69485CD7D7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792501" y="551155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7">
              <a:extLst>
                <a:ext uri="{FF2B5EF4-FFF2-40B4-BE49-F238E27FC236}">
                  <a16:creationId xmlns:a16="http://schemas.microsoft.com/office/drawing/2014/main" id="{9A576495-E896-42DD-A8D0-0602BBBD62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03807" y="523591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8">
              <a:extLst>
                <a:ext uri="{FF2B5EF4-FFF2-40B4-BE49-F238E27FC236}">
                  <a16:creationId xmlns:a16="http://schemas.microsoft.com/office/drawing/2014/main" id="{2D5C97F5-A2BD-4B02-8F88-577233C8FF6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24688" y="631609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9">
              <a:extLst>
                <a:ext uri="{FF2B5EF4-FFF2-40B4-BE49-F238E27FC236}">
                  <a16:creationId xmlns:a16="http://schemas.microsoft.com/office/drawing/2014/main" id="{EFB27982-4C26-43BC-87C7-4233EB00215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08704" y="580142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1">
              <a:extLst>
                <a:ext uri="{FF2B5EF4-FFF2-40B4-BE49-F238E27FC236}">
                  <a16:creationId xmlns:a16="http://schemas.microsoft.com/office/drawing/2014/main" id="{D96FCFEC-D9EF-4DC3-88EA-06C350922FD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33689" y="6070485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2">
              <a:extLst>
                <a:ext uri="{FF2B5EF4-FFF2-40B4-BE49-F238E27FC236}">
                  <a16:creationId xmlns:a16="http://schemas.microsoft.com/office/drawing/2014/main" id="{B0A1C12C-1427-42E9-99E2-0BDAEF79A0B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42486" y="659761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2">
              <a:extLst>
                <a:ext uri="{FF2B5EF4-FFF2-40B4-BE49-F238E27FC236}">
                  <a16:creationId xmlns:a16="http://schemas.microsoft.com/office/drawing/2014/main" id="{5ABB282C-0B91-4FA5-8CA0-70BBA38BF96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32857" y="61551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76634A64-FD61-433D-8C3C-350B9D7D1E1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3671" y="413663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84641632-A645-44F0-9C65-5F5F208BEC5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86668" y="307633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76A2B880-596C-4B04-8433-D1E75399244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99576" y="207003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8BAD6B9C-6A09-48C5-952A-6C28541C227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07468" y="28583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64261F9F-4F5C-4C95-B243-FAE85EBA78B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2039" y="1389379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A2442340-E852-4D39-8911-9D981F12BF4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39516" y="4357073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999BE747-1760-4290-9554-2DB09B8FC26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19441" y="2569203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503557D6-43E9-4DAA-8B72-26F1D04D614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3788" y="2315841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26EA8B39-FD1C-43EA-9FC3-088FBC5D3F8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5280" y="485914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BDAD28D5-C39E-45C0-B963-E43053C2350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2039" y="118185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45F46FED-0A7A-412D-945E-5E6A0A04383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33871" y="1845067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9D8B6E58-70EA-4795-9105-6D4CC24EFB1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43373" y="337318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85EBD4CD-C825-4CBA-8EF9-93AFAB44CA4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52232" y="1599401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4AF08BAC-FA3B-4584-AEB1-57F9F11B5EA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6212" y="4626521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7589A4F4-D0D0-424F-8EE2-7FBC5254459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41483" y="3610834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73DA695D-C4CA-4BE2-B891-934812AEA32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60404" y="384348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5609509E-6B74-4BB3-8A95-B071E6DEF32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48882" y="920437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2">
              <a:extLst>
                <a:ext uri="{FF2B5EF4-FFF2-40B4-BE49-F238E27FC236}">
                  <a16:creationId xmlns:a16="http://schemas.microsoft.com/office/drawing/2014/main" id="{D86712FB-DE71-4BEF-AFA8-95798DDA610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53136" y="451325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3">
              <a:extLst>
                <a:ext uri="{FF2B5EF4-FFF2-40B4-BE49-F238E27FC236}">
                  <a16:creationId xmlns:a16="http://schemas.microsoft.com/office/drawing/2014/main" id="{A34BC163-A82B-4C2D-9CA4-15AE1DF350C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13887" y="3292339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4">
              <a:extLst>
                <a:ext uri="{FF2B5EF4-FFF2-40B4-BE49-F238E27FC236}">
                  <a16:creationId xmlns:a16="http://schemas.microsoft.com/office/drawing/2014/main" id="{57647322-5A51-49E6-BE10-81FC4231EAE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87119" y="475626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5">
              <a:extLst>
                <a:ext uri="{FF2B5EF4-FFF2-40B4-BE49-F238E27FC236}">
                  <a16:creationId xmlns:a16="http://schemas.microsoft.com/office/drawing/2014/main" id="{D9C30F97-C7F8-4E52-BE39-8741E66A59F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2438" y="3633468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978C2F76-B858-491A-B6CC-0D1A7693946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4909" y="2054390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7">
              <a:extLst>
                <a:ext uri="{FF2B5EF4-FFF2-40B4-BE49-F238E27FC236}">
                  <a16:creationId xmlns:a16="http://schemas.microsoft.com/office/drawing/2014/main" id="{D535770A-E3CC-44E0-A8F8-554B90FFEAB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98145" y="2831840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8">
              <a:extLst>
                <a:ext uri="{FF2B5EF4-FFF2-40B4-BE49-F238E27FC236}">
                  <a16:creationId xmlns:a16="http://schemas.microsoft.com/office/drawing/2014/main" id="{FD126D69-1EB2-4DCB-A264-762F634E2CA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13292" y="4168868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9">
              <a:extLst>
                <a:ext uri="{FF2B5EF4-FFF2-40B4-BE49-F238E27FC236}">
                  <a16:creationId xmlns:a16="http://schemas.microsoft.com/office/drawing/2014/main" id="{22488CD0-20F4-40B4-9BDA-3B4871453FE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4792" y="177214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0">
              <a:extLst>
                <a:ext uri="{FF2B5EF4-FFF2-40B4-BE49-F238E27FC236}">
                  <a16:creationId xmlns:a16="http://schemas.microsoft.com/office/drawing/2014/main" id="{D3DC5F05-0B96-468C-ABB0-0FA075BED7B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53871" y="1216307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0FDB21DE-5211-4DA0-8D86-4C9D5553E7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6541" y="231401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2">
              <a:extLst>
                <a:ext uri="{FF2B5EF4-FFF2-40B4-BE49-F238E27FC236}">
                  <a16:creationId xmlns:a16="http://schemas.microsoft.com/office/drawing/2014/main" id="{06E5F41D-CA10-44FA-A981-36142953F28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9804" y="2540871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3">
              <a:extLst>
                <a:ext uri="{FF2B5EF4-FFF2-40B4-BE49-F238E27FC236}">
                  <a16:creationId xmlns:a16="http://schemas.microsoft.com/office/drawing/2014/main" id="{781ACB29-7958-4FB6-A3C1-ABA50A5CA5E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14678" y="304703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4">
              <a:extLst>
                <a:ext uri="{FF2B5EF4-FFF2-40B4-BE49-F238E27FC236}">
                  <a16:creationId xmlns:a16="http://schemas.microsoft.com/office/drawing/2014/main" id="{EAE376CE-F382-4FE2-9FAE-6F88B1B5A71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30776" y="143003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5">
              <a:extLst>
                <a:ext uri="{FF2B5EF4-FFF2-40B4-BE49-F238E27FC236}">
                  <a16:creationId xmlns:a16="http://schemas.microsoft.com/office/drawing/2014/main" id="{DCFA6CA1-29A7-476B-9BE1-EEB5581A1D2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44628" y="5018066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7">
              <a:extLst>
                <a:ext uri="{FF2B5EF4-FFF2-40B4-BE49-F238E27FC236}">
                  <a16:creationId xmlns:a16="http://schemas.microsoft.com/office/drawing/2014/main" id="{9F8A417E-86ED-41C8-90E5-43AAE5E4449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16342" y="385704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5">
              <a:extLst>
                <a:ext uri="{FF2B5EF4-FFF2-40B4-BE49-F238E27FC236}">
                  <a16:creationId xmlns:a16="http://schemas.microsoft.com/office/drawing/2014/main" id="{5A0BE459-853D-4C4F-900A-A1B1CDB39B9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54010" y="100719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7">
              <a:extLst>
                <a:ext uri="{FF2B5EF4-FFF2-40B4-BE49-F238E27FC236}">
                  <a16:creationId xmlns:a16="http://schemas.microsoft.com/office/drawing/2014/main" id="{A985AB4F-9BF9-4E80-9168-5A1639FAC0D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59442" y="79069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8">
              <a:extLst>
                <a:ext uri="{FF2B5EF4-FFF2-40B4-BE49-F238E27FC236}">
                  <a16:creationId xmlns:a16="http://schemas.microsoft.com/office/drawing/2014/main" id="{93C923D1-3B9F-4810-8E5D-C94F6FF62B3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87374" y="182832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1">
              <a:extLst>
                <a:ext uri="{FF2B5EF4-FFF2-40B4-BE49-F238E27FC236}">
                  <a16:creationId xmlns:a16="http://schemas.microsoft.com/office/drawing/2014/main" id="{354D28C5-BD2A-41C3-BFC6-43644A0D5E3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35835" y="4740844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2">
              <a:extLst>
                <a:ext uri="{FF2B5EF4-FFF2-40B4-BE49-F238E27FC236}">
                  <a16:creationId xmlns:a16="http://schemas.microsoft.com/office/drawing/2014/main" id="{104272CE-1E5C-453C-83B6-B68FB2A2B14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43618" y="5014918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3">
              <a:extLst>
                <a:ext uri="{FF2B5EF4-FFF2-40B4-BE49-F238E27FC236}">
                  <a16:creationId xmlns:a16="http://schemas.microsoft.com/office/drawing/2014/main" id="{55D10D88-9546-400C-A74F-6E3F4CF5990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38432" y="4222102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4">
              <a:extLst>
                <a:ext uri="{FF2B5EF4-FFF2-40B4-BE49-F238E27FC236}">
                  <a16:creationId xmlns:a16="http://schemas.microsoft.com/office/drawing/2014/main" id="{55E335CC-D34F-4DEE-8A0A-9E01C78884E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72692" y="211625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95">
              <a:extLst>
                <a:ext uri="{FF2B5EF4-FFF2-40B4-BE49-F238E27FC236}">
                  <a16:creationId xmlns:a16="http://schemas.microsoft.com/office/drawing/2014/main" id="{C1E4C21E-40FD-4FA8-BEE9-05A68374F12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67378" y="448735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6">
              <a:extLst>
                <a:ext uri="{FF2B5EF4-FFF2-40B4-BE49-F238E27FC236}">
                  <a16:creationId xmlns:a16="http://schemas.microsoft.com/office/drawing/2014/main" id="{ED0184B0-95A7-46BA-9F96-4C82BB22EE9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80093" y="3902573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7">
              <a:extLst>
                <a:ext uri="{FF2B5EF4-FFF2-40B4-BE49-F238E27FC236}">
                  <a16:creationId xmlns:a16="http://schemas.microsoft.com/office/drawing/2014/main" id="{B059191B-997F-460D-8D4F-76E28A96FFD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67359" y="268066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98">
              <a:extLst>
                <a:ext uri="{FF2B5EF4-FFF2-40B4-BE49-F238E27FC236}">
                  <a16:creationId xmlns:a16="http://schemas.microsoft.com/office/drawing/2014/main" id="{30807E6B-1F4F-4780-9CE0-8C43F0C1925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67410" y="3241558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9">
              <a:extLst>
                <a:ext uri="{FF2B5EF4-FFF2-40B4-BE49-F238E27FC236}">
                  <a16:creationId xmlns:a16="http://schemas.microsoft.com/office/drawing/2014/main" id="{352F9236-81D0-479E-81C9-BA5B8639FE2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51512" y="2915059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0">
              <a:extLst>
                <a:ext uri="{FF2B5EF4-FFF2-40B4-BE49-F238E27FC236}">
                  <a16:creationId xmlns:a16="http://schemas.microsoft.com/office/drawing/2014/main" id="{228F62FF-0CDF-4400-8503-1FF89045D62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84501" y="359842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1">
              <a:extLst>
                <a:ext uri="{FF2B5EF4-FFF2-40B4-BE49-F238E27FC236}">
                  <a16:creationId xmlns:a16="http://schemas.microsoft.com/office/drawing/2014/main" id="{65D83649-C985-428C-8237-D84AB553446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80037" y="240246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2">
              <a:extLst>
                <a:ext uri="{FF2B5EF4-FFF2-40B4-BE49-F238E27FC236}">
                  <a16:creationId xmlns:a16="http://schemas.microsoft.com/office/drawing/2014/main" id="{36B9BD6C-57EB-437C-B02D-C1FA39F7E52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00694" y="1824126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3">
              <a:extLst>
                <a:ext uri="{FF2B5EF4-FFF2-40B4-BE49-F238E27FC236}">
                  <a16:creationId xmlns:a16="http://schemas.microsoft.com/office/drawing/2014/main" id="{A35D6B53-869E-45B0-AC2C-9506E3AD81A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98291" y="155043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4">
              <a:extLst>
                <a:ext uri="{FF2B5EF4-FFF2-40B4-BE49-F238E27FC236}">
                  <a16:creationId xmlns:a16="http://schemas.microsoft.com/office/drawing/2014/main" id="{8619CBCD-ED81-405B-A622-3933C149C83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16643" y="511663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13">
              <a:extLst>
                <a:ext uri="{FF2B5EF4-FFF2-40B4-BE49-F238E27FC236}">
                  <a16:creationId xmlns:a16="http://schemas.microsoft.com/office/drawing/2014/main" id="{71E64CCC-EF55-487E-ADBA-D2ABDF6CA31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62643" y="272545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14">
              <a:extLst>
                <a:ext uri="{FF2B5EF4-FFF2-40B4-BE49-F238E27FC236}">
                  <a16:creationId xmlns:a16="http://schemas.microsoft.com/office/drawing/2014/main" id="{1A8DBD4A-D494-4B15-BE34-4072A8D05F1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62783" y="396240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15">
              <a:extLst>
                <a:ext uri="{FF2B5EF4-FFF2-40B4-BE49-F238E27FC236}">
                  <a16:creationId xmlns:a16="http://schemas.microsoft.com/office/drawing/2014/main" id="{E2C0B363-C273-4882-99C3-AE45D699563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68496" y="3299546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17">
              <a:extLst>
                <a:ext uri="{FF2B5EF4-FFF2-40B4-BE49-F238E27FC236}">
                  <a16:creationId xmlns:a16="http://schemas.microsoft.com/office/drawing/2014/main" id="{95FFDB61-AA93-4636-A837-AEC981E6C3F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80294" y="1603867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8">
              <a:extLst>
                <a:ext uri="{FF2B5EF4-FFF2-40B4-BE49-F238E27FC236}">
                  <a16:creationId xmlns:a16="http://schemas.microsoft.com/office/drawing/2014/main" id="{3E309233-7E8B-4BD8-8FF7-0E4938CB39C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99900" y="90635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19">
              <a:extLst>
                <a:ext uri="{FF2B5EF4-FFF2-40B4-BE49-F238E27FC236}">
                  <a16:creationId xmlns:a16="http://schemas.microsoft.com/office/drawing/2014/main" id="{82BB5FCB-8AB4-482B-8226-F16D20BF5AE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98177" y="117559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20">
              <a:extLst>
                <a:ext uri="{FF2B5EF4-FFF2-40B4-BE49-F238E27FC236}">
                  <a16:creationId xmlns:a16="http://schemas.microsoft.com/office/drawing/2014/main" id="{B7C4FC57-1449-4847-92A1-BDE30A4E6C0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1828" y="38805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21">
              <a:extLst>
                <a:ext uri="{FF2B5EF4-FFF2-40B4-BE49-F238E27FC236}">
                  <a16:creationId xmlns:a16="http://schemas.microsoft.com/office/drawing/2014/main" id="{C3695450-3172-4C97-8683-6E56BDFEAE4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18379" y="12012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0">
              <a:extLst>
                <a:ext uri="{FF2B5EF4-FFF2-40B4-BE49-F238E27FC236}">
                  <a16:creationId xmlns:a16="http://schemas.microsoft.com/office/drawing/2014/main" id="{E458CE95-DB9D-49C0-BD4C-D88C6D1DE56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84500" y="4682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ECAACE1F-A90B-4F9B-ABAB-9DEC39D120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4" y="694944"/>
            <a:ext cx="10213848" cy="570585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4AD5C0-4182-41E1-92DD-041CB574C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032504"/>
            <a:ext cx="4453128" cy="1737360"/>
          </a:xfrm>
        </p:spPr>
        <p:txBody>
          <a:bodyPr/>
          <a:lstStyle>
            <a:lvl1pPr>
              <a:defRPr sz="3200"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6" name="Subtitle 2">
            <a:extLst>
              <a:ext uri="{FF2B5EF4-FFF2-40B4-BE49-F238E27FC236}">
                <a16:creationId xmlns:a16="http://schemas.microsoft.com/office/drawing/2014/main" id="{7534A69E-6090-4226-86ED-8F487C9A0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618" y="5678424"/>
            <a:ext cx="4453128" cy="557784"/>
          </a:xfrm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ontent Placeholder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pPr marL="0" indent="0" algn="ctr">
              <a:buNone/>
            </a:pPr>
            <a:r>
              <a:rPr lang="en-US" dirty="0"/>
              <a:t>Click to edit master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6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248000"/>
            <a:ext cx="4075200" cy="152097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595"/>
            <a:ext cx="10515600" cy="4154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726" y="1541995"/>
            <a:ext cx="4079874" cy="2457819"/>
          </a:xfrm>
        </p:spPr>
        <p:txBody>
          <a:bodyPr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Date Placeholder 47">
            <a:extLst>
              <a:ext uri="{FF2B5EF4-FFF2-40B4-BE49-F238E27FC236}">
                <a16:creationId xmlns:a16="http://schemas.microsoft.com/office/drawing/2014/main" id="{5B51C357-082C-45A5-80C8-69FD4B94D329}"/>
              </a:ext>
            </a:extLst>
          </p:cNvPr>
          <p:cNvSpPr txBox="1">
            <a:spLocks/>
          </p:cNvSpPr>
          <p:nvPr userDrawn="1"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9" name="Footer Placeholder 48">
            <a:extLst>
              <a:ext uri="{FF2B5EF4-FFF2-40B4-BE49-F238E27FC236}">
                <a16:creationId xmlns:a16="http://schemas.microsoft.com/office/drawing/2014/main" id="{B217CCF8-D1B0-4B96-AF9D-78BFAEE6D77D}"/>
              </a:ext>
            </a:extLst>
          </p:cNvPr>
          <p:cNvSpPr txBox="1">
            <a:spLocks/>
          </p:cNvSpPr>
          <p:nvPr userDrawn="1"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Sample Footer Text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9" name="Slide Number Placeholder 49">
            <a:extLst>
              <a:ext uri="{FF2B5EF4-FFF2-40B4-BE49-F238E27FC236}">
                <a16:creationId xmlns:a16="http://schemas.microsoft.com/office/drawing/2014/main" id="{FAE9A1BE-DDB9-4362-A4F6-BE1A07DBF6F1}"/>
              </a:ext>
            </a:extLst>
          </p:cNvPr>
          <p:cNvSpPr txBox="1">
            <a:spLocks/>
          </p:cNvSpPr>
          <p:nvPr userDrawn="1"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79604-04BA-44C3-8188-694F8E9C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325542BB-A1DE-421A-898F-007CCBCC10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6813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95E87339-255E-4557-9768-A292ED25DB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6813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969EC781-370F-41FC-AD76-0728B465E5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888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50C960BB-D9A3-417D-87D9-E93363FB58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888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714B566C-453D-4E47-8BE0-2EF7145AD3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2249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C9D423F-AE1B-476A-AC7E-F34CE6ABFA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02249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F25DCDC4-ECAE-47AB-8ED3-07D8D33BF1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476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1A7D8398-681A-475F-9624-02EFB0099D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6476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9692C358-06E1-468E-90F8-9F5F391823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37688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167CC03-B865-47EB-83C3-CA5CDC584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37688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8" r:id="rId4"/>
    <p:sldLayoutId id="2147483660" r:id="rId5"/>
    <p:sldLayoutId id="2147483680" r:id="rId6"/>
    <p:sldLayoutId id="2147483679" r:id="rId7"/>
    <p:sldLayoutId id="2147483677" r:id="rId8"/>
    <p:sldLayoutId id="2147483662" r:id="rId9"/>
    <p:sldLayoutId id="2147483663" r:id="rId10"/>
    <p:sldLayoutId id="2147483671" r:id="rId11"/>
    <p:sldLayoutId id="2147483676" r:id="rId12"/>
    <p:sldLayoutId id="2147483674" r:id="rId13"/>
    <p:sldLayoutId id="2147483681" r:id="rId14"/>
    <p:sldLayoutId id="2147483682" r:id="rId15"/>
    <p:sldLayoutId id="2147483683" r:id="rId16"/>
    <p:sldLayoutId id="2147483684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pos="240" userDrawn="1">
          <p15:clr>
            <a:srgbClr val="547EBF"/>
          </p15:clr>
        </p15:guide>
        <p15:guide id="33" orient="horz" pos="240" userDrawn="1">
          <p15:clr>
            <a:srgbClr val="547EBF"/>
          </p15:clr>
        </p15:guide>
        <p15:guide id="34" pos="7440" userDrawn="1">
          <p15:clr>
            <a:srgbClr val="547EBF"/>
          </p15:clr>
        </p15:guide>
        <p15:guide id="35" orient="horz" pos="4080" userDrawn="1">
          <p15:clr>
            <a:srgbClr val="547EBF"/>
          </p15:clr>
        </p15:guide>
        <p15:guide id="36" pos="3960" userDrawn="1">
          <p15:clr>
            <a:srgbClr val="547EBF"/>
          </p15:clr>
        </p15:guide>
        <p15:guide id="37" pos="3720" userDrawn="1">
          <p15:clr>
            <a:srgbClr val="547EBF"/>
          </p15:clr>
        </p15:guide>
        <p15:guide id="38" pos="2112" userDrawn="1">
          <p15:clr>
            <a:srgbClr val="547EBF"/>
          </p15:clr>
        </p15:guide>
        <p15:guide id="39" pos="1848" userDrawn="1">
          <p15:clr>
            <a:srgbClr val="547EBF"/>
          </p15:clr>
        </p15:guide>
        <p15:guide id="40" pos="5568" userDrawn="1">
          <p15:clr>
            <a:srgbClr val="547EBF"/>
          </p15:clr>
        </p15:guide>
        <p15:guide id="41" pos="5832" userDrawn="1">
          <p15:clr>
            <a:srgbClr val="547EBF"/>
          </p15:clr>
        </p15:guide>
        <p15:guide id="42" pos="4968" userDrawn="1">
          <p15:clr>
            <a:srgbClr val="9FCC3B"/>
          </p15:clr>
        </p15:guide>
        <p15:guide id="43" pos="5208" userDrawn="1">
          <p15:clr>
            <a:srgbClr val="9FCC3B"/>
          </p15:clr>
        </p15:guide>
        <p15:guide id="44" pos="2712" userDrawn="1">
          <p15:clr>
            <a:srgbClr val="9FCC3B"/>
          </p15:clr>
        </p15:guide>
        <p15:guide id="45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elissa.Daniels@simpson.ed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2" y="874663"/>
            <a:ext cx="5768828" cy="2334637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Engagement in Online Forums with Conversation Cue Cards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Melissa Daniels, instructional designer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E1EE-972C-490D-A0BE-895E9CAE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16" y="285892"/>
            <a:ext cx="8725600" cy="21310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onotype Corsiva" panose="03010101010201010101" pitchFamily="66" charset="0"/>
              </a:rPr>
              <a:t>Concerned about idea theft? </a:t>
            </a:r>
            <a:endParaRPr lang="en-US" kern="1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F14E-EDCE-469B-AEC8-DACF0B59B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85" y="1035887"/>
            <a:ext cx="8725600" cy="367848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 changing your forum setting to a “Q&amp;A” forum instead of a standard forum.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a Q&amp;A forum, students have to first post their reply BEFORE they can view other responses – so there’s much less of a chance of just re-wording what someone else says!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E0ED95-63E2-7D3E-82DE-E4B4CEE90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856" y="1988008"/>
            <a:ext cx="3194273" cy="995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0008A-4653-120C-0238-4758AAFCF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625" y="4040891"/>
            <a:ext cx="7664225" cy="264733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8FFF972-F3ED-854E-055F-B0705E5FF674}"/>
              </a:ext>
            </a:extLst>
          </p:cNvPr>
          <p:cNvSpPr/>
          <p:nvPr/>
        </p:nvSpPr>
        <p:spPr>
          <a:xfrm>
            <a:off x="2495550" y="5780431"/>
            <a:ext cx="933450" cy="42881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0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E1EE-972C-490D-A0BE-895E9CAE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16" y="117446"/>
            <a:ext cx="8725600" cy="8137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chemeClr val="tx2"/>
                </a:solidFill>
                <a:latin typeface="Monotype Corsiva" panose="03010101010201010101" pitchFamily="66" charset="0"/>
              </a:rPr>
              <a:t>Another </a:t>
            </a:r>
            <a:r>
              <a:rPr lang="en-US" dirty="0">
                <a:solidFill>
                  <a:schemeClr val="tx2"/>
                </a:solidFill>
                <a:latin typeface="Monotype Corsiva" panose="03010101010201010101" pitchFamily="66" charset="0"/>
              </a:rPr>
              <a:t>engagement idea: video responses</a:t>
            </a:r>
            <a:endParaRPr lang="en-US" kern="1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F14E-EDCE-469B-AEC8-DACF0B59B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0" y="822120"/>
            <a:ext cx="11711032" cy="348143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/>
              <a:t>Video responses can make it feel more like students are part of a community classroom – not just responding to text on a screen! </a:t>
            </a:r>
          </a:p>
          <a:p>
            <a:r>
              <a:rPr lang="en-US" sz="2400" dirty="0"/>
              <a:t>No additional recording equipment needed besides what’s available on Moodle – students do not need to upload anything or use Panopto. </a:t>
            </a:r>
          </a:p>
          <a:p>
            <a:r>
              <a:rPr lang="en-US" sz="2400" dirty="0"/>
              <a:t>To do this: When they click “Add discussion topic”, they click the down arrow to expand the menu. 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8B8ED7-BC8A-2EDC-44BB-6967B02D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291" y="3671804"/>
            <a:ext cx="5796516" cy="318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E1EE-972C-490D-A0BE-895E9CAE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16" y="117446"/>
            <a:ext cx="8725600" cy="8137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chemeClr val="tx2"/>
                </a:solidFill>
                <a:latin typeface="Monotype Corsiva" panose="03010101010201010101" pitchFamily="66" charset="0"/>
              </a:rPr>
              <a:t>Another </a:t>
            </a:r>
            <a:r>
              <a:rPr lang="en-US" dirty="0">
                <a:solidFill>
                  <a:schemeClr val="tx2"/>
                </a:solidFill>
                <a:latin typeface="Monotype Corsiva" panose="03010101010201010101" pitchFamily="66" charset="0"/>
              </a:rPr>
              <a:t>engagement idea: video responses</a:t>
            </a:r>
            <a:endParaRPr lang="en-US" kern="1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F14E-EDCE-469B-AEC8-DACF0B59B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0" y="822120"/>
            <a:ext cx="11711032" cy="34814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From there, students click on the dark OR light camera icon – they both work!</a:t>
            </a:r>
          </a:p>
          <a:p>
            <a:r>
              <a:rPr lang="en-US" sz="2400" dirty="0"/>
              <a:t>***The main difference is that the dark camera/mic icons have a 3 minute time limit. The light camera icon does not!***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CB609-B4AA-04EA-C244-5B115F00E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772" y="2708625"/>
            <a:ext cx="6894455" cy="403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E1EE-972C-490D-A0BE-895E9CAE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16" y="117446"/>
            <a:ext cx="8725600" cy="8137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chemeClr val="tx2"/>
                </a:solidFill>
                <a:latin typeface="Monotype Corsiva" panose="03010101010201010101" pitchFamily="66" charset="0"/>
              </a:rPr>
              <a:t>Another </a:t>
            </a:r>
            <a:r>
              <a:rPr lang="en-US" dirty="0">
                <a:solidFill>
                  <a:schemeClr val="tx2"/>
                </a:solidFill>
                <a:latin typeface="Monotype Corsiva" panose="03010101010201010101" pitchFamily="66" charset="0"/>
              </a:rPr>
              <a:t>engagement idea: video responses</a:t>
            </a:r>
            <a:endParaRPr lang="en-US" kern="1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F14E-EDCE-469B-AEC8-DACF0B59B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0" y="822120"/>
            <a:ext cx="11711032" cy="34814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What the different recordings look like: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A2A2C0-7157-4858-91EC-4D762E2F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32" y="1600656"/>
            <a:ext cx="2987299" cy="4435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1219CE-5003-8B63-668A-16D8EF432AD5}"/>
              </a:ext>
            </a:extLst>
          </p:cNvPr>
          <p:cNvSpPr txBox="1"/>
          <p:nvPr/>
        </p:nvSpPr>
        <p:spPr>
          <a:xfrm>
            <a:off x="822036" y="6145376"/>
            <a:ext cx="1122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grey icon – no time limit, more steps to upload, looks like a random media file until you post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2FC814-1199-059E-76DB-6AE780E13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883" y="1602964"/>
            <a:ext cx="2987299" cy="43513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6FF815-9AF3-5114-B084-CE0AA97F8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671" y="2120861"/>
            <a:ext cx="5419329" cy="33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2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E1EE-972C-490D-A0BE-895E9CAE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16" y="117446"/>
            <a:ext cx="8725600" cy="8137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chemeClr val="tx2"/>
                </a:solidFill>
                <a:latin typeface="Monotype Corsiva" panose="03010101010201010101" pitchFamily="66" charset="0"/>
              </a:rPr>
              <a:t>Another </a:t>
            </a:r>
            <a:r>
              <a:rPr lang="en-US" dirty="0">
                <a:solidFill>
                  <a:schemeClr val="tx2"/>
                </a:solidFill>
                <a:latin typeface="Monotype Corsiva" panose="03010101010201010101" pitchFamily="66" charset="0"/>
              </a:rPr>
              <a:t>engagement idea: video responses</a:t>
            </a:r>
            <a:endParaRPr lang="en-US" kern="1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F14E-EDCE-469B-AEC8-DACF0B59B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0" y="738910"/>
            <a:ext cx="11711032" cy="356464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What the different recordings look like: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219CE-5003-8B63-668A-16D8EF432AD5}"/>
              </a:ext>
            </a:extLst>
          </p:cNvPr>
          <p:cNvSpPr txBox="1"/>
          <p:nvPr/>
        </p:nvSpPr>
        <p:spPr>
          <a:xfrm>
            <a:off x="345184" y="6182006"/>
            <a:ext cx="1122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Dark grey icon – 3 minute time limit that starts immediately, shows up as a video image right away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C40FA-0820-D5D0-1290-F6168E4F9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1" y="1481689"/>
            <a:ext cx="7240831" cy="1135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E5A4A4-CB4B-64C0-6A51-DF2D519D9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8" y="2617364"/>
            <a:ext cx="5268060" cy="3296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20BB05-6C3C-0975-32A0-830D5DE22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513" y="618309"/>
            <a:ext cx="3867853" cy="26620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429E38-E269-8103-922D-A4CD4C8D0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090" y="3447397"/>
            <a:ext cx="4425091" cy="26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98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E1EE-972C-490D-A0BE-895E9CAE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16" y="117446"/>
            <a:ext cx="8725600" cy="8137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chemeClr val="tx2"/>
                </a:solidFill>
                <a:latin typeface="Monotype Corsiva" panose="03010101010201010101" pitchFamily="66" charset="0"/>
              </a:rPr>
              <a:t>Another </a:t>
            </a:r>
            <a:r>
              <a:rPr lang="en-US" dirty="0">
                <a:solidFill>
                  <a:schemeClr val="tx2"/>
                </a:solidFill>
                <a:latin typeface="Monotype Corsiva" panose="03010101010201010101" pitchFamily="66" charset="0"/>
              </a:rPr>
              <a:t>engagement idea: video responses</a:t>
            </a:r>
            <a:endParaRPr lang="en-US" kern="1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F14E-EDCE-469B-AEC8-DACF0B59B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0" y="822120"/>
            <a:ext cx="11711032" cy="34814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For students to reply with their own video comments: </a:t>
            </a:r>
          </a:p>
          <a:p>
            <a:r>
              <a:rPr lang="en-US" sz="2400" dirty="0"/>
              <a:t>When students go to an initial post they want to respond to, instead of “Reply”, they click “Advanced”. 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99489-5762-E0D3-0B66-93FDD15AC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52" y="4419226"/>
            <a:ext cx="10946447" cy="207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9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4C97FF-F70B-C616-9163-9367C5347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840" y="4331351"/>
            <a:ext cx="6435757" cy="24557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7D58178-ABD3-19E1-1E8A-717529CD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80" y="395289"/>
            <a:ext cx="11920756" cy="11147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masis MT Pro Black" panose="02040A04050005020304" pitchFamily="18" charset="0"/>
              </a:rPr>
              <a:t>Once in advanced settings, they can record and insert a response, with the same options as the initial post.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2EC77-1A0F-6EF3-621F-1FCF07268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80" y="1582411"/>
            <a:ext cx="6435757" cy="329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19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E1EE-972C-490D-A0BE-895E9CAE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238513"/>
            <a:ext cx="11537573" cy="17031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onotype Corsiva" panose="03010101010201010101" pitchFamily="66" charset="0"/>
              </a:rPr>
              <a:t>How do you make monitoring conversations/responses easier? </a:t>
            </a:r>
            <a:endParaRPr lang="en-US" kern="1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F14E-EDCE-469B-AEC8-DACF0B59B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028" y="949969"/>
            <a:ext cx="11269971" cy="376440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Make sure to activate the “Activity Completion” settings!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is especially important for forums, because you can specify how many posts AND responses need to be made for a forum assignment to be considered completely done.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B51E9-63CA-58A5-A6BC-AB7C44171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471" y="3338474"/>
            <a:ext cx="8872587" cy="34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62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 wrap="square" anchor="b">
            <a:normAutofit/>
          </a:bodyPr>
          <a:lstStyle/>
          <a:p>
            <a:r>
              <a:rPr lang="en-US" sz="5400" dirty="0"/>
              <a:t>Q&amp;A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6175" y="2876550"/>
            <a:ext cx="4819650" cy="2875321"/>
          </a:xfrm>
        </p:spPr>
        <p:txBody>
          <a:bodyPr>
            <a:noAutofit/>
          </a:bodyPr>
          <a:lstStyle/>
          <a:p>
            <a:r>
              <a:rPr lang="en-US" sz="2800" dirty="0"/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948795" cy="2983947"/>
          </a:xfrm>
        </p:spPr>
        <p:txBody>
          <a:bodyPr>
            <a:normAutofit/>
          </a:bodyPr>
          <a:lstStyle/>
          <a:p>
            <a:r>
              <a:rPr lang="en-US" dirty="0"/>
              <a:t>Melissa Daniels</a:t>
            </a:r>
          </a:p>
          <a:p>
            <a:r>
              <a:rPr lang="en-US" dirty="0">
                <a:hlinkClick r:id="rId2"/>
              </a:rPr>
              <a:t>Melissa.Daniels@simpson.edu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7606" y="2877018"/>
            <a:ext cx="3060000" cy="293856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Conversation cue cards: what are they? </a:t>
            </a:r>
          </a:p>
          <a:p>
            <a:r>
              <a:rPr lang="en-US" dirty="0"/>
              <a:t>Managing “idea theft”</a:t>
            </a:r>
          </a:p>
          <a:p>
            <a:r>
              <a:rPr lang="en-US" dirty="0"/>
              <a:t>Video responses – a way to shake things up</a:t>
            </a:r>
          </a:p>
          <a:p>
            <a:r>
              <a:rPr lang="en-US" dirty="0"/>
              <a:t>Monitoring forums with ease </a:t>
            </a:r>
          </a:p>
          <a:p>
            <a:r>
              <a:rPr lang="en-US" dirty="0"/>
              <a:t>Q&amp;A </a:t>
            </a:r>
          </a:p>
          <a:p>
            <a:endParaRPr lang="en-US" dirty="0"/>
          </a:p>
        </p:txBody>
      </p:sp>
      <p:pic>
        <p:nvPicPr>
          <p:cNvPr id="10" name="Picture Placeholder 9" descr="A picture containing outdoor, train, bridge, traveling">
            <a:extLst>
              <a:ext uri="{FF2B5EF4-FFF2-40B4-BE49-F238E27FC236}">
                <a16:creationId xmlns:a16="http://schemas.microsoft.com/office/drawing/2014/main" id="{BE113317-F75C-4F41-AA60-AB7B65AD93D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9987" y="0"/>
            <a:ext cx="7212013" cy="6858000"/>
          </a:xfr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>
            <a:normAutofit/>
          </a:bodyPr>
          <a:lstStyle/>
          <a:p>
            <a:fld id="{D39607A7-8386-47DB-8578-DDEDD194E5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FB443-F374-4074-A3AF-F824D82C8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/>
          <a:lstStyle/>
          <a:p>
            <a:r>
              <a:rPr lang="en-US" dirty="0"/>
              <a:t>Walt Disney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9013BD0-EEB5-4536-B6C3-3DCD3D3F1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726" y="1541995"/>
            <a:ext cx="4079874" cy="24578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way to get started is to quit talking and begin doing.</a:t>
            </a:r>
          </a:p>
        </p:txBody>
      </p:sp>
      <p:pic>
        <p:nvPicPr>
          <p:cNvPr id="4" name="Picture Placeholder 3" descr="A tree covered in snow">
            <a:extLst>
              <a:ext uri="{FF2B5EF4-FFF2-40B4-BE49-F238E27FC236}">
                <a16:creationId xmlns:a16="http://schemas.microsoft.com/office/drawing/2014/main" id="{47C8ECED-459E-4C1F-B2EA-4B036DE56C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750" y="536575"/>
            <a:ext cx="2366963" cy="2760663"/>
          </a:xfrm>
        </p:spPr>
      </p:pic>
      <p:pic>
        <p:nvPicPr>
          <p:cNvPr id="9" name="Picture Placeholder 8" descr="A picture containing outdoor, plant, nature, tall">
            <a:extLst>
              <a:ext uri="{FF2B5EF4-FFF2-40B4-BE49-F238E27FC236}">
                <a16:creationId xmlns:a16="http://schemas.microsoft.com/office/drawing/2014/main" id="{3E8467EC-EAFA-41AA-9D43-AE1388D919F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4887" y="543842"/>
            <a:ext cx="2366963" cy="2760663"/>
          </a:xfrm>
        </p:spPr>
      </p:pic>
      <p:pic>
        <p:nvPicPr>
          <p:cNvPr id="11" name="Picture Placeholder 10" descr="A close up of a green plant">
            <a:extLst>
              <a:ext uri="{FF2B5EF4-FFF2-40B4-BE49-F238E27FC236}">
                <a16:creationId xmlns:a16="http://schemas.microsoft.com/office/drawing/2014/main" id="{D09F86DB-FD3D-46AA-BE4E-8097B0D4D7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642" y="3563566"/>
            <a:ext cx="2366963" cy="2760663"/>
          </a:xfrm>
        </p:spPr>
      </p:pic>
      <p:pic>
        <p:nvPicPr>
          <p:cNvPr id="6" name="Picture Placeholder 5" descr="A close up of a plant">
            <a:extLst>
              <a:ext uri="{FF2B5EF4-FFF2-40B4-BE49-F238E27FC236}">
                <a16:creationId xmlns:a16="http://schemas.microsoft.com/office/drawing/2014/main" id="{B8344418-C7C3-4FAF-A282-B36151FA2F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4779" y="3570833"/>
            <a:ext cx="2366963" cy="2760663"/>
          </a:xfrm>
        </p:spPr>
      </p:pic>
    </p:spTree>
    <p:extLst>
      <p:ext uri="{BB962C8B-B14F-4D97-AF65-F5344CB8AC3E}">
        <p14:creationId xmlns:p14="http://schemas.microsoft.com/office/powerpoint/2010/main" val="96232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58BE7-388C-A256-4508-06547E20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1" y="120206"/>
            <a:ext cx="10439400" cy="11508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latin typeface="Monotype Corsiva" panose="03010101010201010101" pitchFamily="66" charset="0"/>
              </a:rPr>
              <a:t>Online forums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1B22DE-6983-16AF-D7A3-4CE39A953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0013" y="1271072"/>
            <a:ext cx="7813896" cy="103182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140000"/>
              </a:lnSpc>
            </a:pPr>
            <a:r>
              <a:rPr lang="en-US" sz="2400" cap="all" spc="600" dirty="0"/>
              <a:t>Have you ever seen discussion posts that look like these?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604B9E-5734-07AC-05DA-AEEC71794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97" y="3476719"/>
            <a:ext cx="4331029" cy="20002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2641A6-DC6A-B75F-41F8-7C26BCB7F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117" y="4192656"/>
            <a:ext cx="4622841" cy="21149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7A4C9B-3391-096F-04D3-3B5C1694C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165" y="2398695"/>
            <a:ext cx="4864246" cy="1544398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944C58D8-092B-437B-82C5-232BF05835E3}"/>
              </a:ext>
            </a:extLst>
          </p:cNvPr>
          <p:cNvSpPr/>
          <p:nvPr/>
        </p:nvSpPr>
        <p:spPr>
          <a:xfrm>
            <a:off x="5182303" y="5885232"/>
            <a:ext cx="2973125" cy="5181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B809353-5508-52FD-E3BD-8FE332F6B9FE}"/>
              </a:ext>
            </a:extLst>
          </p:cNvPr>
          <p:cNvSpPr/>
          <p:nvPr/>
        </p:nvSpPr>
        <p:spPr>
          <a:xfrm>
            <a:off x="237088" y="5053618"/>
            <a:ext cx="2869987" cy="4955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0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E1EE-972C-490D-A0BE-895E9CAE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022" y="872246"/>
            <a:ext cx="6581463" cy="15447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chemeClr val="tx2"/>
                </a:solidFill>
                <a:latin typeface="Monotype Corsiva" panose="03010101010201010101" pitchFamily="66" charset="0"/>
              </a:rPr>
              <a:t>Online forums: 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F14E-EDCE-469B-AEC8-DACF0B59B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6" y="1872048"/>
            <a:ext cx="7102764" cy="367411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400" dirty="0"/>
              <a:t>In an online course, forums are a great way to encourage conversation and create a sense of community. </a:t>
            </a:r>
          </a:p>
          <a:p>
            <a:r>
              <a:rPr lang="en-US" sz="2400" dirty="0"/>
              <a:t>However, sometimes, especially online, it’s hard to figure out how to start these conversations, or create a full, robust discussion, solely using an online format. </a:t>
            </a:r>
          </a:p>
        </p:txBody>
      </p:sp>
      <p:pic>
        <p:nvPicPr>
          <p:cNvPr id="4" name="Picture Placeholder 8" descr="A close up of a plant">
            <a:extLst>
              <a:ext uri="{FF2B5EF4-FFF2-40B4-BE49-F238E27FC236}">
                <a16:creationId xmlns:a16="http://schemas.microsoft.com/office/drawing/2014/main" id="{436BCE9C-F37C-1AA9-A44A-6ADD918346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8931" y="1136576"/>
            <a:ext cx="3741323" cy="2026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10" name="Picture Placeholder 13" descr="A picture containing snow, nature, outdoor, covered">
            <a:extLst>
              <a:ext uri="{FF2B5EF4-FFF2-40B4-BE49-F238E27FC236}">
                <a16:creationId xmlns:a16="http://schemas.microsoft.com/office/drawing/2014/main" id="{B13AA06B-A405-866D-E970-03B36D8AB8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3545" y="3519171"/>
            <a:ext cx="3752327" cy="2026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4709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60C53-5E76-211D-6B5D-94FC1C85D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6738" y="2019869"/>
            <a:ext cx="6658524" cy="49232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dirty="0">
                <a:latin typeface="Monotype Corsiva" panose="03010101010201010101" pitchFamily="66" charset="0"/>
              </a:rPr>
              <a:t>Possible solution?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B9AFB-D935-4A38-004E-D0E8D1AE3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1679" y="2623289"/>
            <a:ext cx="6803261" cy="22504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40000"/>
              </a:lnSpc>
            </a:pPr>
            <a:r>
              <a:rPr lang="en-US" cap="all" spc="600" dirty="0">
                <a:latin typeface="Abadi" panose="020B0604020104020204" pitchFamily="34" charset="0"/>
              </a:rPr>
              <a:t>Conversation cue cards – allowing students sentence starters to help propel the conversation forward! </a:t>
            </a:r>
          </a:p>
          <a:p>
            <a:pPr>
              <a:lnSpc>
                <a:spcPct val="140000"/>
              </a:lnSpc>
            </a:pPr>
            <a:endParaRPr lang="en-US" sz="700" cap="all" spc="600" dirty="0"/>
          </a:p>
        </p:txBody>
      </p:sp>
    </p:spTree>
    <p:extLst>
      <p:ext uri="{BB962C8B-B14F-4D97-AF65-F5344CB8AC3E}">
        <p14:creationId xmlns:p14="http://schemas.microsoft.com/office/powerpoint/2010/main" val="374384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42F5C40-89AD-F65E-6E48-8E921C727F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147" b="7147"/>
          <a:stretch/>
        </p:blipFill>
        <p:spPr>
          <a:xfrm>
            <a:off x="539750" y="752475"/>
            <a:ext cx="10213975" cy="5705475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D70AD-1F48-69D1-6035-80E46E6B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5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E1EE-972C-490D-A0BE-895E9CAE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90" y="285892"/>
            <a:ext cx="7897091" cy="21310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chemeClr val="tx2"/>
                </a:solidFill>
                <a:latin typeface="Monotype Corsiva" panose="03010101010201010101" pitchFamily="66" charset="0"/>
              </a:rPr>
              <a:t>Benefits to utilizing a conversation cue card: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F14E-EDCE-469B-AEC8-DACF0B59B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1296050"/>
            <a:ext cx="8070209" cy="460223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Makes it easier for students to continue a conversation and interact with others, allowing time to focus on content and not stress about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Makes it easier for YOU, the instructor, to specify what you need students to be saying in their interactions – should they agree? Challenge? Be specific in what they like/don’t like?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Encourages civil methods of discourse instead of personal attacks </a:t>
            </a:r>
          </a:p>
        </p:txBody>
      </p:sp>
      <p:pic>
        <p:nvPicPr>
          <p:cNvPr id="6" name="Picture Placeholder 3" descr="A tree covered in snow">
            <a:extLst>
              <a:ext uri="{FF2B5EF4-FFF2-40B4-BE49-F238E27FC236}">
                <a16:creationId xmlns:a16="http://schemas.microsoft.com/office/drawing/2014/main" id="{5E752F1C-48AB-3E84-606D-F25E066A28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5536" y="1912037"/>
            <a:ext cx="2803288" cy="326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7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E1EE-972C-490D-A0BE-895E9CAE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18" y="285892"/>
            <a:ext cx="8331798" cy="21310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latin typeface="Monotype Corsiva" panose="03010101010201010101" pitchFamily="66" charset="0"/>
              </a:rPr>
              <a:t>How can you use it? </a:t>
            </a:r>
            <a:endParaRPr lang="en-US" sz="4000" kern="1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F14E-EDCE-469B-AEC8-DACF0B59B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15" y="1296050"/>
            <a:ext cx="8432241" cy="4602239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 a screen shot of the conversation cue card and place it in the description box along with the instructions (or link to it, if you have it saved in OneDrive!)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 explicit in your instructions – do they have to use particular categories in their responses? Maybe one agree, one clarifying?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 would tell them to reference not only a specific part of someone’s post, but also the reasoning behind WHY they agree/disagree – otherwise it’s too easy for them. Make them explain their thinking a bit more.</a:t>
            </a:r>
          </a:p>
        </p:txBody>
      </p:sp>
      <p:pic>
        <p:nvPicPr>
          <p:cNvPr id="6" name="Picture Placeholder 8" descr="A picture containing outdoor, plant, nature, tall">
            <a:extLst>
              <a:ext uri="{FF2B5EF4-FFF2-40B4-BE49-F238E27FC236}">
                <a16:creationId xmlns:a16="http://schemas.microsoft.com/office/drawing/2014/main" id="{4DCFB02E-BCDB-3038-F6B2-BCEC69FC58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3884" y="1948982"/>
            <a:ext cx="2684501" cy="313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3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E1EE-972C-490D-A0BE-895E9CAE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495" y="-204280"/>
            <a:ext cx="9905999" cy="1964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latin typeface="Monotype Corsiva" panose="03010101010201010101" pitchFamily="66" charset="0"/>
              </a:rPr>
              <a:t>Example: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C4079B-7C72-180B-3948-F424B2127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70" y="1246909"/>
            <a:ext cx="11727060" cy="53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49320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ed design" id="{15B931B0-C7D8-4B07-ACB9-C7EFD4E6970A}" vid="{8BE1E89A-FBDD-488C-8247-991A3117BF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74A8BD-7470-4767-A78C-01B8DE47DE7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02E5C16-0C12-46F7-AC7E-7CB6B62A71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B9D788-52D8-46C3-92EC-553D7E4077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{510DF556-FB87-4629-A558-5EEB7B6E5B3C}tf11158769_win32</Template>
  <TotalTime>38</TotalTime>
  <Words>722</Words>
  <Application>Microsoft Office PowerPoint</Application>
  <PresentationFormat>Widescreen</PresentationFormat>
  <Paragraphs>57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Abadi</vt:lpstr>
      <vt:lpstr>Amasis MT Pro Black</vt:lpstr>
      <vt:lpstr>Arial</vt:lpstr>
      <vt:lpstr>Avenir Next LT Pro</vt:lpstr>
      <vt:lpstr>Calibri</vt:lpstr>
      <vt:lpstr>Goudy Old Style</vt:lpstr>
      <vt:lpstr>Monotype Corsiva</vt:lpstr>
      <vt:lpstr>Wingdings</vt:lpstr>
      <vt:lpstr>FrostyVTI</vt:lpstr>
      <vt:lpstr>Creating Engagement in Online Forums with Conversation Cue Cards</vt:lpstr>
      <vt:lpstr>Agenda</vt:lpstr>
      <vt:lpstr>Online forums</vt:lpstr>
      <vt:lpstr>Online forums: the issue</vt:lpstr>
      <vt:lpstr>Possible solution? </vt:lpstr>
      <vt:lpstr>PowerPoint Presentation</vt:lpstr>
      <vt:lpstr>Benefits to utilizing a conversation cue card: </vt:lpstr>
      <vt:lpstr>How can you use it? </vt:lpstr>
      <vt:lpstr>Example: </vt:lpstr>
      <vt:lpstr>Concerned about idea theft? </vt:lpstr>
      <vt:lpstr>Another engagement idea: video responses</vt:lpstr>
      <vt:lpstr>Another engagement idea: video responses</vt:lpstr>
      <vt:lpstr>Another engagement idea: video responses</vt:lpstr>
      <vt:lpstr>Another engagement idea: video responses</vt:lpstr>
      <vt:lpstr>Another engagement idea: video responses</vt:lpstr>
      <vt:lpstr>Once in advanced settings, they can record and insert a response, with the same options as the initial post. </vt:lpstr>
      <vt:lpstr>How do you make monitoring conversations/responses easier? </vt:lpstr>
      <vt:lpstr>Q&amp;A </vt:lpstr>
      <vt:lpstr>Thank you!</vt:lpstr>
      <vt:lpstr>Walt Disney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Engagement in Online Forums with Conversation Cue Cards</dc:title>
  <dc:creator>Melissa Daniels</dc:creator>
  <cp:lastModifiedBy>Melissa Daniels</cp:lastModifiedBy>
  <cp:revision>3</cp:revision>
  <dcterms:created xsi:type="dcterms:W3CDTF">2024-01-18T16:45:16Z</dcterms:created>
  <dcterms:modified xsi:type="dcterms:W3CDTF">2024-01-18T17:23:37Z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