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19"/>
  </p:notesMasterIdLst>
  <p:handoutMasterIdLst>
    <p:handoutMasterId r:id="rId20"/>
  </p:handoutMasterIdLst>
  <p:sldIdLst>
    <p:sldId id="257" r:id="rId5"/>
    <p:sldId id="270" r:id="rId6"/>
    <p:sldId id="258" r:id="rId7"/>
    <p:sldId id="259" r:id="rId8"/>
    <p:sldId id="260" r:id="rId9"/>
    <p:sldId id="261" r:id="rId10"/>
    <p:sldId id="262" r:id="rId11"/>
    <p:sldId id="263" r:id="rId12"/>
    <p:sldId id="264" r:id="rId13"/>
    <p:sldId id="265" r:id="rId14"/>
    <p:sldId id="269" r:id="rId15"/>
    <p:sldId id="266" r:id="rId16"/>
    <p:sldId id="267"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7335B"/>
    <a:srgbClr val="CCE8D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3725" autoAdjust="0"/>
  </p:normalViewPr>
  <p:slideViewPr>
    <p:cSldViewPr snapToGrid="0">
      <p:cViewPr varScale="1">
        <p:scale>
          <a:sx n="51" d="100"/>
          <a:sy n="51" d="100"/>
        </p:scale>
        <p:origin x="360" y="72"/>
      </p:cViewPr>
      <p:guideLst>
        <p:guide pos="3840"/>
        <p:guide orient="horz" pos="2160"/>
      </p:guideLst>
    </p:cSldViewPr>
  </p:slideViewPr>
  <p:outlineViewPr>
    <p:cViewPr>
      <p:scale>
        <a:sx n="33" d="100"/>
        <a:sy n="33" d="100"/>
      </p:scale>
      <p:origin x="0" y="-2709"/>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48" d="100"/>
          <a:sy n="48" d="100"/>
        </p:scale>
        <p:origin x="1911"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471C2C-1567-47F4-803E-468024209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58F5B09-2954-46C6-97BB-9E10649FE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7F2C1D-F243-42AB-ADF2-E7CB4E04900E}" type="datetimeFigureOut">
              <a:rPr lang="en-US" smtClean="0"/>
              <a:t>9/5/2022</a:t>
            </a:fld>
            <a:endParaRPr lang="en-US"/>
          </a:p>
        </p:txBody>
      </p:sp>
      <p:sp>
        <p:nvSpPr>
          <p:cNvPr id="4" name="Footer Placeholder 3">
            <a:extLst>
              <a:ext uri="{FF2B5EF4-FFF2-40B4-BE49-F238E27FC236}">
                <a16:creationId xmlns:a16="http://schemas.microsoft.com/office/drawing/2014/main" id="{E39A204B-EBA9-4C6D-BFB2-A104F00C8E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55F72FC-4D2D-4E5B-A4DD-62E2C822FB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CDBB5-5B4A-4483-935D-A73935186B4D}" type="slidenum">
              <a:rPr lang="en-US" smtClean="0"/>
              <a:t>‹#›</a:t>
            </a:fld>
            <a:endParaRPr lang="en-US"/>
          </a:p>
        </p:txBody>
      </p:sp>
    </p:spTree>
    <p:extLst>
      <p:ext uri="{BB962C8B-B14F-4D97-AF65-F5344CB8AC3E}">
        <p14:creationId xmlns:p14="http://schemas.microsoft.com/office/powerpoint/2010/main" val="261923779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02T19:42:12.638"/>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1404 241,'-9'0,"-12"0,-11 0,-6 0,1 0,1 0,2 0,-2 0,1 0,-3 5,1 1,2 4,2 1,3-2,2-2,5 1,2 1,1-2,3 2,0 0,-1-2,-2-2,1 3,-4 4,-2 5,-3 0,-9 5,-3-1,1-3,-2-1,6 1,4-2,3-4,2 0,1 3,5 4,0-2,5 0,0-1,3-1,2 3,5 3,1 1,3 3,1 1,-4-4,-6 3,-6 11,-4 13,-4 2,-2 3,-1 4,0-3,3-1,3-10,4-4,5-4,0-8,3 0,-3-4,2-3,2 1,2 0,3 1,1 2,6-5,2 0,0 1,4-3,4-1,4 2,0 2,0-3,3-4,1-4,3-5,-5 2,0 0,1 3,1 0,2-2,1-2,1-2,0-2,0-1,5-1,2 0,0-1,-2 1,-1 0,-2-1,0 1,-1 0,-1 5,0 0,1 1,-1-1,0-2,0-1,1-1,-1 0,0-1,1-1,0 1,-1 0,1 0,-1 0,0-1,1 1,-1 0,5 0,2 0,3 0,2 0,-3 0,-2 0,2 0,0 0,-1 0,1 0,1 0,-3 0,-1 0,-2-4,-2-7,-1-1,0 2,-1-3,-5-2,-1-5,-4-2,0 2,-3 1,1 2,-2 1,-3-3,-3-1,-3-3,3-1,0-2,0 0,-2-1,-2 0,0 0,-1 1,-1-1,0 0,-1 1,1-1,0 1,0-5,0-2,-1-3,1-1,0 1,0 3,0 3,0 1,0-4,0 1,-4 5,-2 2,0 1,-3 1,0-1,-3-1,1 0,1-1,-1 5,1 0,-3 0,1-1,-1 3,1-4,2-2,-5 2,-1 1,3 0,3-1,4-1,2-1,-2 3,-5 2,-5 4,0 0,-1-2,-3 3,-2 3,-2-1,-1-2,-2 1,1 3,3 0,2 0,5-1,-1-4,0 1,-3 3,-2 3,2-1,-4 2,-7-3,2-4,1 0,1 4,1 3,-1 2,1 4,0 1,0 1,0 0,-1 1,1-1,0 1,-1-1,1 0,-1 0,1 1,-1-1,1 0,-1-1,1 1,-1 5,5 5,6 6,1 0,4 3,3 1,-2 3,2 1,1 2,-2-5,1 0,-4-4,1-1,-2 2,0 2,4 3,2 1,-2-4,1 1,2 0,-3 1,-5-3,1 0,-2-3,1-1,4 3,3 2,-2-3,-4-3,0 0,3 2,-2-1,1 0,3 4,2 1,-1-1,-1-1,-3-2,1 0,2 2,2 2,2 3,2 1,1 2,1 0,0 1,0 0,1 0,-1 0,-4-5,-2-1,1-1,0 2,2 2,1 0,1 1,0 1,1 1,1 0,-1-1,0 1,0 0,0-1,0 1,1-1,-1 1,0-1,4 1,2-1,4 0,1 1,-3 0,-1-1,-3 0,3-4,0-1,-1-1,3-2,4-5,1 0,1-3,4-2,-2 1,0 0,3 2,1 0,-2 2,0-1,2-3,1-2,1-3,2-2,-4 3,4 1,7-1,1-1,1-1,-1-1,-2-2,-2 1,-1-2,-1 1,0 0,-1 0,0 0,0-1,-4-3,-2-2,1 0,1 2,1 1,1 1,-3-4,-1-5,1 0,1 1,1-2,2 1,1 2,0 3,0 3,-3-4,-7-4,-1-1,-3-2,0-4,-1-3,2 2,-2 0,-2-2,2 3,-1 0,2 3,-1 0,-2-3,2 3,-1-2,2 3,-1 0,-2-4,1 3,0-2,-2-2,1 2,1 0,-3-2,3 2,-1 0,-1-2,-3-2,-2-3,-1-1,-1 0,-1-2,0 1,-1-1,1 0,-1 0,1 0,0 1,-5 4,-1 1,0 1,1-2,2-2,1 0,1-1,0-1,1-1,0 1,5 3,6 7,6 5,-5 6,-9 2,-4 7,-8 3,-6-1,0-4,-8-8,-3-12,-2-3,3-6,2-9,-4-1,-2-5,-1-3,1 1,4 4,8 3,1 5,-1 7,3 3,3 2,-1 3,-2 0,-4 4,1-6,0-3,-3 1,-2 5,3 0,0-1,-2 1,-1 5,-1 3,-2 3,-1 3,0 1,-1 2,1-1,-1 1,0 0,0-1,1 1,-1-1,1 0,-1 0,1 0,-5 0,-2 0,1 0,1 0,2 0,0 0,1 0,2 0,-1 0,1 0,0 0,-1 0,6 4,0 2,5 5,5 4,4 4,3 4,3-2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02T19:42:19.524"/>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9-02T19:44:01.095"/>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1,'0'0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2T19:45:29.974"/>
    </inkml:context>
    <inkml:brush xml:id="br0">
      <inkml:brushProperty name="width" value="0.05" units="cm"/>
      <inkml:brushProperty name="height" value="0.05" units="cm"/>
    </inkml:brush>
  </inkml:definitions>
  <inkml:trace contextRef="#ctx0" brushRef="#br0">4924 372 24575,'-175'0'-3,"-1008"-4"-1866,-2-26 1354,369 11 352,466 19 2556,313 2-2350,-1 1 0,1 2 0,-57 15 0,-104 42-67,174-54 33,-122 45-9,-104 33 0,244-85 0,0 1 0,0 0 0,0 0 0,0 1 0,0 0 0,1 0 0,-1 0 0,1 1 0,-1-1 0,1 1 0,1 1 0,-1-1 0,0 1 0,1-1 0,0 1 0,0 1 0,1-1 0,-1 0 0,-3 9 0,-56 87 0,27-48 0,15-20 0,14-23 0,-1 0 0,1 1 0,1 0 0,0 1 0,1-1 0,0 1 0,1 0 0,0 0 0,-4 26 0,-54 300 0,49-287 0,4-25 0,2 1 0,2 0 0,0 0 0,-2 50 0,8-66 0,-2 5 0,2 0 0,0 0 0,5 22 0,-5-32 0,1-1 0,0 0 0,0 0 0,0 0 0,0-1 0,1 1 0,0 0 0,0-1 0,0 0 0,0 1 0,1-1 0,0-1 0,0 1 0,5 3 0,3 2 0,1-1 0,1-1 0,0 0 0,0-1 0,0-1 0,0 0 0,1-1 0,0 0 0,25 2 0,15-1 0,71-3 0,-110-2 0,447-1 0,-435-1 0,0-2 0,-1 0 0,52-16 0,-3 1 0,-22 8 0,1 2 0,91-2 0,-56 6 0,94-18 0,11 0 0,189 19 0,-203 6 0,267-2 0,-427 1 0,-1 1 0,39 9 0,-37-6 0,0-1 0,26 1 0,109-5 0,240-30 0,26 3 0,4 28 0,-160 1 0,-36 13 0,-159-7 0,0-3 0,105-7 0,-152-1 0,0-2 0,0-1 0,-1-1 0,0-1 0,0-1 0,-1-1 0,0-1 0,25-17 0,-8 3 0,-2-3 0,-1-1 0,49-49 0,-80 72 0,0-1 0,0 0 0,-1 1 0,0-2 0,0 1 0,-1 0 0,1-1 0,-2 0 0,1 0 0,-1 0 0,-1-1 0,1 1 0,0-11 0,-2 13 0,-1-1 0,0 1 0,0 0 0,0-1 0,-1 1 0,0 0 0,-1-1 0,1 1 0,-1 0 0,0 0 0,-1 0 0,1 0 0,-1 1 0,-1-1 0,1 1 0,-1-1 0,1 1 0,-8-7 0,6 7 0,0 1 0,-1-1 0,1 1 0,-1 0 0,0 0 0,0 0 0,-1 1 0,1 0 0,-1 1 0,1-1 0,-1 1 0,0 0 0,0 1 0,0 0 0,0 0 0,-12 0 0,-3-4 0,-1-1 0,1-1 0,0 0 0,1-2 0,0-1 0,-36-21 0,-26-12 0,46 26 0,-201-99 0,-6-14 0,217 115 0,-35-11 0,-1-1 0,-57-38 0,75 38 0,-2 3 0,-75-29 0,-95-9 0,174 52 0,-1 1 0,1 3 0,-57-1 0,62 5 0,-57-9 0,55 5 0,-51-2 0,60 6 0,-50-9 0,49 6 0,-46-3 0,38 5 0,0-3 0,1-1 0,-1-1 0,-65-25 0,67 23 0,-67-9 0,46 9 0,-10 1 0,44 7 0,0-1 0,-45-13 0,41 7 0,-1 2 0,-1 1 0,-59-4 0,-93 10 0,-20-1 0,178-2 0,1-2 0,0 0 0,-42-16 0,-17-5 0,-178-27 0,146 31 0,31 0 0,60 15 0,0 0 0,-1 2 0,-38-4 0,-104 9 78,83 1-1521,61-1-5383</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2T19:45:37.892"/>
    </inkml:context>
    <inkml:brush xml:id="br0">
      <inkml:brushProperty name="width" value="0.05" units="cm"/>
      <inkml:brushProperty name="height" value="0.05" units="cm"/>
    </inkml:brush>
  </inkml:definitions>
  <inkml:trace contextRef="#ctx0" brushRef="#br0">4864 66 24575,'-99'-1'0,"10"-1"0,-135 15 0,81 0 0,-194-8 0,211-6 0,-166 2 0,-347-4 0,391-10 0,-75 0 0,-1049 14 0,1245 4 0,-151 27 0,208-22 0,26-6 0,-73-3 0,-13 0 0,123 0 0,0 0 0,-1 1 0,1 0 0,0 1 0,0-1 0,0 1 0,0 1 0,1-1 0,-1 1 0,1 0 0,0 1 0,0-1 0,0 1 0,1 1 0,-8 8 0,-5 8 0,0 2 0,-22 41 0,36-59 0,2-2 0,0 0 0,0 0 0,0 0 0,1 0 0,0 1 0,0-1 0,0 0 0,0 1 0,1-1 0,-1 1 0,1-1 0,0 0 0,1 1 0,0 5 0,2 5 0,1 1 0,11 25 0,-9-28 0,-1 1 0,-1-1 0,4 24 0,-4 0 0,10 66 0,-8-66 0,-2 0 0,-2 0 0,-4 67 0,3 43 0,1-137 0,0 0 0,1 0 0,0-1 0,1 1 0,0-1 0,1 0 0,0 0 0,0-1 0,1 1 0,0-1 0,13 13 0,-10-11 0,-1 1 0,0 0 0,0 0 0,-1 1 0,10 23 0,-15-27 0,1-1 0,0-1 0,0 1 0,0 0 0,1-1 0,-1 1 0,2-1 0,-1 0 0,1 0 0,0-1 0,0 1 0,0-1 0,1 0 0,0-1 0,0 1 0,0-1 0,1-1 0,-1 1 0,14 5 0,-11-6 0,1 0 0,-1 0 0,1-1 0,0 0 0,0 0 0,0-1 0,0-1 0,12 0 0,9-2 0,40-10 0,-24 4 0,-32 6 0,-1 1 0,1 1 0,0 0 0,0 1 0,25 4 0,70 23 0,-84-20 0,208 72 0,-127-40 0,120 27 0,-196-62 0,0-2 0,0-1 0,59-3 0,-56-1 0,-1 2 0,1 1 0,33 6 0,152 19 0,-145-19 0,171 7 0,-17-1 0,279-2 0,-340-12 0,-75-2 0,0-5 0,165-35 0,31-29 0,-192 47 0,-74 18 0,33-15 0,-37 14 0,1 0 0,36-8 0,86-22 0,324-42 0,-234 18 0,-217 58 0,24-7 0,104-37 0,-75 12 0,6-3 0,58-29 0,-15 7 0,-98 52 0,0-1 0,-1 0 0,0-1 0,-1-1 0,0-1 0,-1 0 0,0-1 0,-1 0 0,-1-1 0,0-1 0,-1 0 0,0-1 0,8-18 0,-15 26 0,0-1 0,-1 1 0,0-1 0,-1 0 0,0 0 0,-1-1 0,0 1 0,0-1 0,-1 1 0,-1-1 0,1 1 0,-2-1 0,0 1 0,0-1 0,0 1 0,-2-1 0,1 1 0,-1 0 0,-1 0 0,0 0 0,0 1 0,-1-1 0,0 1 0,0 0 0,-13-15 0,-8-1 0,0 2 0,-2 2 0,-53-34 0,38 31 0,-63-25 0,22 12 0,-61-27 0,101 48 0,-1 2 0,-85-15 0,28 8 0,73 15 0,0 2 0,-38 0 0,-37-6 0,91 7 0,0-1 0,0 0 0,1-1 0,0 0 0,-17-11 0,-21-8 0,36 20 0,-1 0 0,1 0 0,-1 2 0,0 0 0,0 1 0,-28 1 0,21 0 0,1-1 0,-31-5 0,15 0 0,-52-1 0,30 3 0,37 0-1365,5-1-5461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2T19:45:41.595"/>
    </inkml:context>
    <inkml:brush xml:id="br0">
      <inkml:brushProperty name="width" value="0.05" units="cm"/>
      <inkml:brushProperty name="height" value="0.05" units="cm"/>
    </inkml:brush>
  </inkml:definitions>
  <inkml:trace contextRef="#ctx0" brushRef="#br0">1 1 24575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05T16:11:09.352"/>
    </inkml:context>
    <inkml:brush xml:id="br0">
      <inkml:brushProperty name="width" value="0.05" units="cm"/>
      <inkml:brushProperty name="height" value="0.05" units="cm"/>
      <inkml:brushProperty name="color" value="#E71224"/>
    </inkml:brush>
  </inkml:definitions>
  <inkml:trace contextRef="#ctx0" brushRef="#br0">1276 137 24575,'-103'-1'0,"-113"3"0,209 0 0,-1-1 0,1 2 0,0-1 0,0 1 0,0 0 0,1 0 0,-1 1 0,1 0 0,-1 0 0,1 1 0,1-1 0,-11 11 0,9-8 0,-1 0 0,-1 0 0,0-1 0,0 0 0,-14 6 0,11-5 0,0 0 0,0 0 0,1 1 0,0 0 0,0 1 0,-14 15 0,12-11 0,0-1 0,-1 0 0,-19 11 0,-18 14 0,40-29 0,1 1 0,-1-2 0,-1 0 0,-19 10 0,20-12 0,1 1 0,0 0 0,0 0 0,-12 11 0,-26 17 0,39-29 0,0 1 0,0 0 0,1 0 0,0 1 0,0 0 0,1 1 0,0-1 0,0 1 0,0 1 0,1-1 0,1 1 0,-1 0 0,2 1 0,-1-1 0,1 1 0,0 0 0,1 0 0,-3 15 0,-6 49 0,6-47 0,2 1 0,-1 27 0,3-6 0,0-12 0,2 1 0,1-1 0,7 42 0,-1-53 0,14 36 0,-7-19 0,-10-34 0,0 0 0,0 0 0,1-1 0,0 1 0,0-1 0,1 0 0,11 12 0,56 48 0,-32-31 0,-33-29 0,9 9 0,1-1 0,27 19 0,-37-30 0,-1-1 0,1 0 0,0 0 0,0-1 0,0 0 0,0-1 0,0 1 0,1-1 0,-1-1 0,12 1 0,171-3 0,-64-2 0,-66 4 0,-24 0 0,1-1 0,0-2 0,52-9 0,-36 2 0,-38 7 0,0-1 0,0 0 0,0-1 0,-1-1 0,27-12 0,-11 1 0,0-1 0,-1-2 0,30-24 0,-16 8 0,39-36 0,-46 37 0,-25 25 0,-1-1 0,0-1 0,-1 0 0,0 0 0,14-22 0,-12 14 0,2 0 0,19-21 0,-22 28 0,-1 0 0,0 0 0,0-1 0,-2-1 0,0 1 0,0-1 0,5-16 0,35-81 0,-31 73 0,-12 26 0,0-1 0,-1 1 0,-1-1 0,0 0 0,-1 0 0,1-19 0,-5-82 0,0 50 0,2 57 0,0-1 0,-1 1 0,0-1 0,-1 1 0,1-1 0,-2 1 0,1 0 0,-1 0 0,0 0 0,0 0 0,-1 0 0,0 1 0,0-1 0,-5-5 0,-1 2 0,0 0 0,0 0 0,-1 1 0,0 1 0,-1 0 0,-22-12 0,8 4 0,0-1 0,-41-37 0,10 7 0,51 43 0,1 1 0,-1 0 0,0 0 0,0 1 0,0-1 0,0 1 0,-1 0 0,1 1 0,-1 0 0,1 0 0,-7 0 0,-14 0 0,-38 4 0,22-1 0,0-1 0,1-2 0,-1-2 0,-42-9 0,24 4 0,0 3 0,-1 2 0,-62 6 0,9 0 0,30-5 0,-94 4 0,165 1 0,0 1 0,0-1 0,1 2 0,0 0 0,0 1 0,0 0 0,1 1 0,0 0 0,-20 16 0,14-10 0,-2-1 0,-32 16 0,34-19 0,0 2 0,1 0 0,0 0 0,-30 28 0,5-4 0,31-26 0,1 0 0,0 0 0,1 2 0,0-1 0,1 1 0,-1 0 0,2 1 0,0-1 0,0 2 0,-7 19 0,-10 21 0,19-44 0,1 0 0,-1 1 0,1-1 0,1 1 0,-5 19 0,3 21 0,3 0 0,5 66 0,-1-16 0,-3-51 0,0-12 0,5 47 0,-3-73 0,1 0 0,0-1 0,1 1 0,0-1 0,0 1 0,1-1 0,0 0 0,11 17 0,0-4 0,1 0 0,25 25 0,-34-40 0,1-1 0,0 0 0,0-1 0,1 0 0,-1 0 0,2-1 0,-1 0 0,0 0 0,14 4 0,243 71 0,-243-72 0,-5-2 0,0 0 0,0-1 0,1-1 0,0-1 0,26 1 0,-19-2 0,-1 1 0,1 2 0,43 12 0,-44-10 0,0 0 0,1-2 0,44 3 0,221-10 0,-265 0 0,1-1 0,0-2 0,49-14 0,-73 18 0,23-8 0,38-18 0,-6 2 0,-23 11 0,-1-1 0,0-1 0,-1-3 0,0 0 0,-2-2 0,-1-2 0,0 0 0,32-35 0,-43 39 0,-1-1 0,0-1 0,21-35 0,-32 45 0,-1 0 0,-1-1 0,0 1 0,0-1 0,-1-1 0,-1 1 0,0 0 0,-1-1 0,1-22 0,-2-182 0,-3 90 0,1 115 0,0 0 0,-1 0 0,0 0 0,-1 0 0,0 1 0,-1-1 0,0 1 0,-8-14 0,-52-84 0,54 94 0,-8-9 0,-38-42 0,37 46 0,1-1 0,-26-38 0,38 50 0,1 1 0,-1 1 0,-1-1 0,1 1 0,-1 0 0,-1 0 0,1 1 0,-1 0 0,0 1 0,-1 0 0,1 0 0,-1 0 0,0 1 0,-9-3 0,-4 1 0,1 0 0,-1 1 0,-1 2 0,1 0 0,-26 1 0,31 1 0,0-1 0,0-1 0,0 0 0,1-1 0,-1-1 0,1-1 0,0 0 0,-28-15 0,23 12 0,-1 1 0,0 1 0,0 1 0,-38-5 0,28 5 0,-42-12 0,56 12 0,-1 2 0,0 0 0,1 1 0,-28 0 0,-80 5 0,44 0 0,47-2 0,-5-1 0,-49 7 0,75-4 0,1 0 0,0 1 0,-1 1 0,1 0 0,1 1 0,-1 0 0,-18 11 0,12-2 0,0 0 0,1 2 0,0 0 0,1 1 0,1 0 0,1 2 0,0 0 0,1 0 0,2 1 0,-14 27 0,17-30 0,1-1 0,1 1 0,0 1 0,1-1 0,1 1 0,0 0 0,-1 20 0,1-11 0,-1 0 0,-11 27 0,-6 27 0,20-72 0,0 0 0,0 0 0,-1-1 0,0 0 0,0 0 0,-1 0 0,-7 9 0,7-10 0,-1 0 0,1 1 0,1 0 0,0 0 0,0 1 0,0-1 0,-3 18 0,2-1 0,5-18 0,-1 1 0,-1-1 0,0 1 0,0-1 0,0 1 0,-1-1 0,0 0 0,0 0 0,-5 6 0,4-5 0,0 0 0,0 1 0,1-1 0,0 1 0,0-1 0,1 1 0,0 0 0,0 0 0,1 13 0,-1 14 0,5 38 0,0-18 0,-4-11 0,0-20 0,1 0 0,1 1 0,1-1 0,10 45 0,-10-64 0,0-1 0,0 1 0,0-1 0,0 1 0,1-1 0,0 0 0,0 0 0,0 0 0,1-1 0,-1 1 0,1-1 0,0 1 0,1-1 0,-1-1 0,1 1 0,0-1 0,-1 1 0,2-1 0,-1-1 0,0 1 0,0-1 0,1 0 0,0 0 0,-1 0 0,1-1 0,6 1 0,15 1-1365,-4-3-5461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0CE34E-5667-4A32-A6BA-10C7A552BC63}" type="datetimeFigureOut">
              <a:rPr lang="en-US" smtClean="0"/>
              <a:t>9/5/2022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CCE34D-CFF1-4FFE-815B-D050E7ED2DFD}" type="slidenum">
              <a:rPr lang="en-US" smtClean="0"/>
              <a:t>‹#›</a:t>
            </a:fld>
            <a:endParaRPr lang="en-US"/>
          </a:p>
        </p:txBody>
      </p:sp>
    </p:spTree>
    <p:extLst>
      <p:ext uri="{BB962C8B-B14F-4D97-AF65-F5344CB8AC3E}">
        <p14:creationId xmlns:p14="http://schemas.microsoft.com/office/powerpoint/2010/main" val="3979362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1</a:t>
            </a:fld>
            <a:endParaRPr lang="en-US"/>
          </a:p>
        </p:txBody>
      </p:sp>
    </p:spTree>
    <p:extLst>
      <p:ext uri="{BB962C8B-B14F-4D97-AF65-F5344CB8AC3E}">
        <p14:creationId xmlns:p14="http://schemas.microsoft.com/office/powerpoint/2010/main" val="1560835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E68F591-F3C7-4872-BBA0-0693794F4F11}"/>
              </a:ext>
            </a:extLst>
          </p:cNvPr>
          <p:cNvSpPr>
            <a:spLocks noGrp="1"/>
          </p:cNvSpPr>
          <p:nvPr>
            <p:ph type="ctrTitle" hasCustomPrompt="1"/>
          </p:nvPr>
        </p:nvSpPr>
        <p:spPr>
          <a:xfrm>
            <a:off x="7999414" y="1051551"/>
            <a:ext cx="3565524" cy="2384898"/>
          </a:xfrm>
        </p:spPr>
        <p:txBody>
          <a:bodyPr anchor="b" anchorCtr="0">
            <a:noAutofit/>
          </a:bodyPr>
          <a:lstStyle/>
          <a:p>
            <a:r>
              <a:rPr lang="en-US" sz="4800" dirty="0"/>
              <a:t>3DFloat</a:t>
            </a:r>
          </a:p>
        </p:txBody>
      </p:sp>
      <p:sp>
        <p:nvSpPr>
          <p:cNvPr id="14" name="Picture Placeholder 13">
            <a:extLst>
              <a:ext uri="{FF2B5EF4-FFF2-40B4-BE49-F238E27FC236}">
                <a16:creationId xmlns:a16="http://schemas.microsoft.com/office/drawing/2014/main" id="{967766A8-18D5-4391-8DB7-7BFF6427636C}"/>
              </a:ext>
            </a:extLst>
          </p:cNvPr>
          <p:cNvSpPr>
            <a:spLocks noGrp="1"/>
          </p:cNvSpPr>
          <p:nvPr>
            <p:ph type="pic" sz="quarter" idx="13"/>
          </p:nvPr>
        </p:nvSpPr>
        <p:spPr>
          <a:xfrm>
            <a:off x="0" y="0"/>
            <a:ext cx="7452360" cy="6858000"/>
          </a:xfrm>
          <a:solidFill>
            <a:schemeClr val="accent5"/>
          </a:solidFill>
        </p:spPr>
        <p:txBody>
          <a:bodyPr>
            <a:noAutofit/>
          </a:bodyPr>
          <a:lstStyle/>
          <a:p>
            <a:r>
              <a:rPr lang="en-US"/>
              <a:t>Click icon to add picture</a:t>
            </a:r>
          </a:p>
        </p:txBody>
      </p:sp>
      <p:sp>
        <p:nvSpPr>
          <p:cNvPr id="8" name="Oval 7">
            <a:extLst>
              <a:ext uri="{FF2B5EF4-FFF2-40B4-BE49-F238E27FC236}">
                <a16:creationId xmlns:a16="http://schemas.microsoft.com/office/drawing/2014/main" id="{938AD48E-7D67-4BE9-97B6-DB64DE5253B9}"/>
              </a:ext>
              <a:ext uri="{C183D7F6-B498-43B3-948B-1728B52AA6E4}">
                <adec:decorative xmlns:adec="http://schemas.microsoft.com/office/drawing/2017/decorative" val="1"/>
              </a:ext>
            </a:extLst>
          </p:cNvPr>
          <p:cNvSpPr>
            <a:spLocks noChangeAspect="1"/>
          </p:cNvSpPr>
          <p:nvPr userDrawn="1"/>
        </p:nvSpPr>
        <p:spPr>
          <a:xfrm>
            <a:off x="7999413" y="44527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9" name="Group 8">
            <a:extLst>
              <a:ext uri="{FF2B5EF4-FFF2-40B4-BE49-F238E27FC236}">
                <a16:creationId xmlns:a16="http://schemas.microsoft.com/office/drawing/2014/main" id="{EB6FF8E2-165B-49EB-8120-14190F9491BC}"/>
              </a:ext>
              <a:ext uri="{C183D7F6-B498-43B3-948B-1728B52AA6E4}">
                <adec:decorative xmlns:adec="http://schemas.microsoft.com/office/drawing/2017/decorative" val="1"/>
              </a:ext>
            </a:extLst>
          </p:cNvPr>
          <p:cNvGrpSpPr/>
          <p:nvPr userDrawn="1"/>
        </p:nvGrpSpPr>
        <p:grpSpPr>
          <a:xfrm rot="5400000">
            <a:off x="10915300" y="5534727"/>
            <a:ext cx="667802" cy="631474"/>
            <a:chOff x="10478914" y="1506691"/>
            <a:chExt cx="667802" cy="631474"/>
          </a:xfrm>
        </p:grpSpPr>
        <p:sp>
          <p:nvSpPr>
            <p:cNvPr id="10" name="Freeform: Shape 9">
              <a:extLst>
                <a:ext uri="{FF2B5EF4-FFF2-40B4-BE49-F238E27FC236}">
                  <a16:creationId xmlns:a16="http://schemas.microsoft.com/office/drawing/2014/main" id="{79B763A7-EE7D-4306-8306-01E8C86E6350}"/>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Oval 10">
              <a:extLst>
                <a:ext uri="{FF2B5EF4-FFF2-40B4-BE49-F238E27FC236}">
                  <a16:creationId xmlns:a16="http://schemas.microsoft.com/office/drawing/2014/main" id="{4B3A935F-6844-4FCE-B0AE-5492715A58F1}"/>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3" name="Text Placeholder 2">
            <a:extLst>
              <a:ext uri="{FF2B5EF4-FFF2-40B4-BE49-F238E27FC236}">
                <a16:creationId xmlns:a16="http://schemas.microsoft.com/office/drawing/2014/main" id="{5B16EB97-6E8A-4B50-8701-7CB158044DCA}"/>
              </a:ext>
            </a:extLst>
          </p:cNvPr>
          <p:cNvSpPr>
            <a:spLocks noGrp="1"/>
          </p:cNvSpPr>
          <p:nvPr>
            <p:ph type="body" sz="quarter" idx="14"/>
          </p:nvPr>
        </p:nvSpPr>
        <p:spPr>
          <a:xfrm>
            <a:off x="7999413" y="3568700"/>
            <a:ext cx="3565524" cy="1731963"/>
          </a:xfrm>
        </p:spPr>
        <p:txBody>
          <a:bodyPr>
            <a:noAutofit/>
          </a:bodyPr>
          <a:lstStyle>
            <a:lvl1pPr>
              <a:buNone/>
              <a:defRPr sz="2000"/>
            </a:lvl1pPr>
            <a:lvl2pPr>
              <a:buNone/>
              <a:defRPr sz="2000"/>
            </a:lvl2pPr>
            <a:lvl3pPr>
              <a:buNone/>
              <a:defRPr sz="2000"/>
            </a:lvl3pPr>
            <a:lvl4pPr>
              <a:buNone/>
              <a:defRPr sz="2000"/>
            </a:lvl4pPr>
            <a:lvl5pPr>
              <a:buNone/>
              <a:defRPr sz="2000"/>
            </a:lvl5pPr>
          </a:lstStyle>
          <a:p>
            <a:pPr lvl="0"/>
            <a:r>
              <a:rPr lang="en-US"/>
              <a:t>Click to edit Master text styles</a:t>
            </a:r>
          </a:p>
        </p:txBody>
      </p:sp>
    </p:spTree>
    <p:extLst>
      <p:ext uri="{BB962C8B-B14F-4D97-AF65-F5344CB8AC3E}">
        <p14:creationId xmlns:p14="http://schemas.microsoft.com/office/powerpoint/2010/main" val="60094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Content 3 column">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p:nvPr/>
        </p:nvGrpSpPr>
        <p:grpSpPr>
          <a:xfrm>
            <a:off x="137931" y="5260967"/>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9" name="Freeform: Shape 18">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ChangeAspect="1"/>
          </p:cNvSpPr>
          <p:nvPr/>
        </p:nvSpPr>
        <p:spPr>
          <a:xfrm rot="2700000">
            <a:off x="10834944" y="17126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p:nvPr/>
        </p:nvSpPr>
        <p:spPr>
          <a:xfrm rot="8100000">
            <a:off x="10849344" y="51834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Title 1">
            <a:extLst>
              <a:ext uri="{FF2B5EF4-FFF2-40B4-BE49-F238E27FC236}">
                <a16:creationId xmlns:a16="http://schemas.microsoft.com/office/drawing/2014/main" id="{EBCCE83C-72C8-4181-8D03-7CFB23A6FF2D}"/>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US" sz="4800" dirty="0"/>
            </a:lvl1pPr>
          </a:lstStyle>
          <a:p>
            <a:pPr lvl="0">
              <a:lnSpc>
                <a:spcPct val="100000"/>
              </a:lnSpc>
            </a:pPr>
            <a:r>
              <a:rPr lang="en-US"/>
              <a:t>Click to edit Master title style</a:t>
            </a:r>
            <a:endParaRPr lang="en-US" dirty="0"/>
          </a:p>
        </p:txBody>
      </p:sp>
      <p:sp>
        <p:nvSpPr>
          <p:cNvPr id="16" name="Text Placeholder 2">
            <a:extLst>
              <a:ext uri="{FF2B5EF4-FFF2-40B4-BE49-F238E27FC236}">
                <a16:creationId xmlns:a16="http://schemas.microsoft.com/office/drawing/2014/main" id="{C6FCDFCC-38D1-43A4-918F-491DBA6B2CF6}"/>
              </a:ext>
            </a:extLst>
          </p:cNvPr>
          <p:cNvSpPr>
            <a:spLocks noGrp="1"/>
          </p:cNvSpPr>
          <p:nvPr>
            <p:ph type="body" idx="1"/>
          </p:nvPr>
        </p:nvSpPr>
        <p:spPr>
          <a:xfrm>
            <a:off x="550864" y="1731375"/>
            <a:ext cx="3563936" cy="535354"/>
          </a:xfrm>
        </p:spPr>
        <p:txBody>
          <a:bodyPr anchor="b">
            <a:noAutofit/>
          </a:bodyPr>
          <a:lstStyle>
            <a:lvl1pPr marL="0" indent="0">
              <a:buNone/>
              <a:defRPr sz="20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Content Placeholder 3">
            <a:extLst>
              <a:ext uri="{FF2B5EF4-FFF2-40B4-BE49-F238E27FC236}">
                <a16:creationId xmlns:a16="http://schemas.microsoft.com/office/drawing/2014/main" id="{8A9CB740-8581-4D62-8481-7ECBBEDA7219}"/>
              </a:ext>
            </a:extLst>
          </p:cNvPr>
          <p:cNvSpPr>
            <a:spLocks noGrp="1"/>
          </p:cNvSpPr>
          <p:nvPr>
            <p:ph sz="half" idx="2"/>
          </p:nvPr>
        </p:nvSpPr>
        <p:spPr>
          <a:xfrm>
            <a:off x="559476" y="2432304"/>
            <a:ext cx="3563936" cy="3515555"/>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4">
            <a:extLst>
              <a:ext uri="{FF2B5EF4-FFF2-40B4-BE49-F238E27FC236}">
                <a16:creationId xmlns:a16="http://schemas.microsoft.com/office/drawing/2014/main" id="{AB16E493-D962-46EC-BBB8-D7E68A640438}"/>
              </a:ext>
            </a:extLst>
          </p:cNvPr>
          <p:cNvSpPr>
            <a:spLocks noGrp="1"/>
          </p:cNvSpPr>
          <p:nvPr>
            <p:ph type="body" sz="quarter" idx="13"/>
          </p:nvPr>
        </p:nvSpPr>
        <p:spPr>
          <a:xfrm>
            <a:off x="4341573" y="1731375"/>
            <a:ext cx="3566160" cy="535354"/>
          </a:xfrm>
        </p:spPr>
        <p:txBody>
          <a:bodyPr vert="horz" wrap="square" lIns="0" tIns="0" rIns="0" bIns="0" rtlCol="0" anchor="b">
            <a:noAutofit/>
          </a:bodyPr>
          <a:lstStyle>
            <a:lvl1pPr>
              <a:buNone/>
              <a:defRPr lang="en-US" sz="2000" b="0" cap="all" spc="200" baseline="0" dirty="0">
                <a:solidFill>
                  <a:schemeClr val="tx1"/>
                </a:solidFill>
              </a:defRPr>
            </a:lvl1pPr>
          </a:lstStyle>
          <a:p>
            <a:pPr marL="228600" lvl="0" indent="-228600"/>
            <a:r>
              <a:rPr lang="en-US"/>
              <a:t>Click to edit Master text styles</a:t>
            </a:r>
          </a:p>
        </p:txBody>
      </p:sp>
      <p:sp>
        <p:nvSpPr>
          <p:cNvPr id="23" name="Content Placeholder 5">
            <a:extLst>
              <a:ext uri="{FF2B5EF4-FFF2-40B4-BE49-F238E27FC236}">
                <a16:creationId xmlns:a16="http://schemas.microsoft.com/office/drawing/2014/main" id="{88CC7C67-1BA6-42A6-B9D3-8EDF70A3DB38}"/>
              </a:ext>
            </a:extLst>
          </p:cNvPr>
          <p:cNvSpPr>
            <a:spLocks noGrp="1"/>
          </p:cNvSpPr>
          <p:nvPr>
            <p:ph sz="quarter" idx="14"/>
          </p:nvPr>
        </p:nvSpPr>
        <p:spPr>
          <a:xfrm>
            <a:off x="4341573" y="2427370"/>
            <a:ext cx="3508755" cy="3515555"/>
          </a:xfrm>
        </p:spPr>
        <p:txBody>
          <a:bodyPr>
            <a:noAutofit/>
          </a:bodyPr>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C17092A6-D0E6-4EF2-B3B8-AE35438D4D77}"/>
              </a:ext>
            </a:extLst>
          </p:cNvPr>
          <p:cNvSpPr>
            <a:spLocks noGrp="1"/>
          </p:cNvSpPr>
          <p:nvPr>
            <p:ph type="body" sz="quarter" idx="3" hasCustomPrompt="1"/>
          </p:nvPr>
        </p:nvSpPr>
        <p:spPr>
          <a:xfrm>
            <a:off x="8139659" y="1731375"/>
            <a:ext cx="3566160" cy="535354"/>
          </a:xfrm>
        </p:spPr>
        <p:txBody>
          <a:bodyPr vert="horz" wrap="square" lIns="0" tIns="0" rIns="0" bIns="0" rtlCol="0" anchor="b">
            <a:noAutofit/>
          </a:bodyPr>
          <a:lstStyle>
            <a:lvl1pPr>
              <a:buNone/>
              <a:defRPr lang="en-US" sz="2000" b="0" cap="all" spc="200" baseline="0" dirty="0">
                <a:solidFill>
                  <a:schemeClr val="tx1"/>
                </a:solidFill>
              </a:defRPr>
            </a:lvl1pPr>
          </a:lstStyle>
          <a:p>
            <a:pPr marL="228600" lvl="0" indent="-228600"/>
            <a:r>
              <a:rPr lang="en-US" dirty="0"/>
              <a:t>Click to EDIT</a:t>
            </a:r>
          </a:p>
        </p:txBody>
      </p:sp>
      <p:sp>
        <p:nvSpPr>
          <p:cNvPr id="21" name="Content Placeholder 5">
            <a:extLst>
              <a:ext uri="{FF2B5EF4-FFF2-40B4-BE49-F238E27FC236}">
                <a16:creationId xmlns:a16="http://schemas.microsoft.com/office/drawing/2014/main" id="{4534254A-2561-400F-87CB-18A8D3538124}"/>
              </a:ext>
            </a:extLst>
          </p:cNvPr>
          <p:cNvSpPr>
            <a:spLocks noGrp="1"/>
          </p:cNvSpPr>
          <p:nvPr>
            <p:ph sz="quarter" idx="4"/>
          </p:nvPr>
        </p:nvSpPr>
        <p:spPr>
          <a:xfrm>
            <a:off x="8139659" y="2427370"/>
            <a:ext cx="3508755" cy="3515555"/>
          </a:xfrm>
        </p:spPr>
        <p:txBody>
          <a:bodyPr>
            <a:noAutofit/>
          </a:bodyPr>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2285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949202B-67AE-417A-A336-DF5257FFDCF0}"/>
              </a:ext>
            </a:extLst>
          </p:cNvPr>
          <p:cNvSpPr>
            <a:spLocks noGrp="1"/>
          </p:cNvSpPr>
          <p:nvPr>
            <p:ph type="title"/>
          </p:nvPr>
        </p:nvSpPr>
        <p:spPr>
          <a:xfrm>
            <a:off x="550863" y="4508500"/>
            <a:ext cx="4500562" cy="1562959"/>
          </a:xfrm>
        </p:spPr>
        <p:txBody>
          <a:bodyPr wrap="square" anchor="t" anchorCtr="0">
            <a:noAutofit/>
          </a:bodyPr>
          <a:lstStyle/>
          <a:p>
            <a:r>
              <a:rPr lang="en-US"/>
              <a:t>Click to edit Master title style</a:t>
            </a:r>
          </a:p>
        </p:txBody>
      </p:sp>
      <p:sp>
        <p:nvSpPr>
          <p:cNvPr id="10" name="Picture Placeholder 9">
            <a:extLst>
              <a:ext uri="{FF2B5EF4-FFF2-40B4-BE49-F238E27FC236}">
                <a16:creationId xmlns:a16="http://schemas.microsoft.com/office/drawing/2014/main" id="{1786D546-2834-435F-950F-DCEFE654B3B1}"/>
              </a:ext>
            </a:extLst>
          </p:cNvPr>
          <p:cNvSpPr>
            <a:spLocks noGrp="1"/>
          </p:cNvSpPr>
          <p:nvPr>
            <p:ph type="pic" sz="quarter" idx="13"/>
          </p:nvPr>
        </p:nvSpPr>
        <p:spPr>
          <a:xfrm>
            <a:off x="0" y="0"/>
            <a:ext cx="12192000" cy="3776472"/>
          </a:xfrm>
          <a:solidFill>
            <a:schemeClr val="accent5"/>
          </a:solidFill>
        </p:spPr>
        <p:txBody>
          <a:bodyPr>
            <a:noAutofit/>
          </a:bodyPr>
          <a:lstStyle/>
          <a:p>
            <a:r>
              <a:rPr lang="en-US"/>
              <a:t>Click icon to add picture</a:t>
            </a:r>
          </a:p>
        </p:txBody>
      </p:sp>
      <p:sp>
        <p:nvSpPr>
          <p:cNvPr id="7" name="Content Placeholder 6">
            <a:extLst>
              <a:ext uri="{FF2B5EF4-FFF2-40B4-BE49-F238E27FC236}">
                <a16:creationId xmlns:a16="http://schemas.microsoft.com/office/drawing/2014/main" id="{3BD763BD-EAC5-4DB8-81AF-9743BB6A9576}"/>
              </a:ext>
            </a:extLst>
          </p:cNvPr>
          <p:cNvSpPr>
            <a:spLocks noGrp="1"/>
          </p:cNvSpPr>
          <p:nvPr>
            <p:ph sz="quarter" idx="15"/>
          </p:nvPr>
        </p:nvSpPr>
        <p:spPr>
          <a:xfrm>
            <a:off x="5262411" y="4508500"/>
            <a:ext cx="6221412" cy="1563688"/>
          </a:xfrm>
        </p:spPr>
        <p:txBody>
          <a:bodyPr>
            <a:noAutofit/>
          </a:bodyPr>
          <a:lstStyle>
            <a:lvl1pPr marL="0" indent="0">
              <a:buNone/>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8" name="Oval 7">
            <a:extLst>
              <a:ext uri="{FF2B5EF4-FFF2-40B4-BE49-F238E27FC236}">
                <a16:creationId xmlns:a16="http://schemas.microsoft.com/office/drawing/2014/main" id="{446AF837-10C6-44A5-B8D6-960A57487B43}"/>
              </a:ext>
              <a:ext uri="{C183D7F6-B498-43B3-948B-1728B52AA6E4}">
                <adec:decorative xmlns:adec="http://schemas.microsoft.com/office/drawing/2017/decorative" val="1"/>
              </a:ext>
            </a:extLst>
          </p:cNvPr>
          <p:cNvSpPr>
            <a:spLocks noChangeAspect="1"/>
          </p:cNvSpPr>
          <p:nvPr userDrawn="1"/>
        </p:nvSpPr>
        <p:spPr>
          <a:xfrm>
            <a:off x="1225773" y="385222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42547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Closing">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97246E34-E6EE-4BF3-A0D3-A20868B5A594}"/>
              </a:ext>
            </a:extLst>
          </p:cNvPr>
          <p:cNvSpPr>
            <a:spLocks noGrp="1"/>
          </p:cNvSpPr>
          <p:nvPr>
            <p:ph type="ctrTitle"/>
          </p:nvPr>
        </p:nvSpPr>
        <p:spPr>
          <a:xfrm>
            <a:off x="550863" y="549275"/>
            <a:ext cx="5437187" cy="2986234"/>
          </a:xfrm>
        </p:spPr>
        <p:txBody>
          <a:bodyPr anchor="b" anchorCtr="0">
            <a:noAutofit/>
          </a:bodyPr>
          <a:lstStyle/>
          <a:p>
            <a:r>
              <a:rPr lang="en-US"/>
              <a:t>Click to edit Master title style</a:t>
            </a:r>
            <a:endParaRPr lang="en-US" dirty="0"/>
          </a:p>
        </p:txBody>
      </p:sp>
      <p:sp>
        <p:nvSpPr>
          <p:cNvPr id="31" name="Subtitle 2">
            <a:extLst>
              <a:ext uri="{FF2B5EF4-FFF2-40B4-BE49-F238E27FC236}">
                <a16:creationId xmlns:a16="http://schemas.microsoft.com/office/drawing/2014/main" id="{45BE5FFB-47D1-4474-B6CA-C3C936DF285E}"/>
              </a:ext>
            </a:extLst>
          </p:cNvPr>
          <p:cNvSpPr>
            <a:spLocks noGrp="1"/>
          </p:cNvSpPr>
          <p:nvPr>
            <p:ph type="subTitle" idx="1"/>
          </p:nvPr>
        </p:nvSpPr>
        <p:spPr>
          <a:xfrm>
            <a:off x="550863" y="3827610"/>
            <a:ext cx="5437187" cy="2265216"/>
          </a:xfrm>
        </p:spPr>
        <p:txBody>
          <a:bodyPr>
            <a:noAutofit/>
          </a:bodyPr>
          <a:lstStyle>
            <a:lvl1pPr>
              <a:buNone/>
              <a:defRPr sz="2400"/>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40" name="Picture Placeholder 39">
            <a:extLst>
              <a:ext uri="{FF2B5EF4-FFF2-40B4-BE49-F238E27FC236}">
                <a16:creationId xmlns:a16="http://schemas.microsoft.com/office/drawing/2014/main" id="{008D9209-1A62-4AC3-BF92-94348A9BC06B}"/>
              </a:ext>
            </a:extLst>
          </p:cNvPr>
          <p:cNvSpPr>
            <a:spLocks noGrp="1"/>
          </p:cNvSpPr>
          <p:nvPr>
            <p:ph type="pic" sz="quarter" idx="15"/>
          </p:nvPr>
        </p:nvSpPr>
        <p:spPr>
          <a:xfrm>
            <a:off x="6556248" y="548640"/>
            <a:ext cx="5084064" cy="2880360"/>
          </a:xfrm>
          <a:solidFill>
            <a:schemeClr val="accent5"/>
          </a:solidFill>
        </p:spPr>
        <p:txBody>
          <a:bodyPr>
            <a:noAutofit/>
          </a:bodyPr>
          <a:lstStyle/>
          <a:p>
            <a:r>
              <a:rPr lang="en-US"/>
              <a:t>Click icon to add picture</a:t>
            </a:r>
            <a:endParaRPr lang="en-US" dirty="0"/>
          </a:p>
        </p:txBody>
      </p:sp>
      <p:sp>
        <p:nvSpPr>
          <p:cNvPr id="42" name="Picture Placeholder 41">
            <a:extLst>
              <a:ext uri="{FF2B5EF4-FFF2-40B4-BE49-F238E27FC236}">
                <a16:creationId xmlns:a16="http://schemas.microsoft.com/office/drawing/2014/main" id="{FADBFB6B-1787-4549-91B6-D748C66B13C6}"/>
              </a:ext>
            </a:extLst>
          </p:cNvPr>
          <p:cNvSpPr>
            <a:spLocks noGrp="1"/>
          </p:cNvSpPr>
          <p:nvPr>
            <p:ph type="pic" sz="quarter" idx="16"/>
          </p:nvPr>
        </p:nvSpPr>
        <p:spPr>
          <a:xfrm>
            <a:off x="6556248" y="3429000"/>
            <a:ext cx="5084064" cy="2880360"/>
          </a:xfrm>
          <a:solidFill>
            <a:schemeClr val="accent5"/>
          </a:solidFill>
        </p:spPr>
        <p:txBody>
          <a:bodyPr>
            <a:noAutofit/>
          </a:bodyPr>
          <a:lstStyle/>
          <a:p>
            <a:r>
              <a:rPr lang="en-US"/>
              <a:t>Click icon to add picture</a:t>
            </a:r>
          </a:p>
        </p:txBody>
      </p:sp>
      <p:grpSp>
        <p:nvGrpSpPr>
          <p:cNvPr id="43" name="Group 42">
            <a:extLst>
              <a:ext uri="{FF2B5EF4-FFF2-40B4-BE49-F238E27FC236}">
                <a16:creationId xmlns:a16="http://schemas.microsoft.com/office/drawing/2014/main" id="{06966E3E-9B30-4375-AC9A-23256CC87D25}"/>
              </a:ext>
              <a:ext uri="{C183D7F6-B498-43B3-948B-1728B52AA6E4}">
                <adec:decorative xmlns:adec="http://schemas.microsoft.com/office/drawing/2017/decorative" val="1"/>
              </a:ext>
            </a:extLst>
          </p:cNvPr>
          <p:cNvGrpSpPr/>
          <p:nvPr userDrawn="1"/>
        </p:nvGrpSpPr>
        <p:grpSpPr>
          <a:xfrm>
            <a:off x="11161347" y="125399"/>
            <a:ext cx="1404698" cy="1155641"/>
            <a:chOff x="11161347" y="125399"/>
            <a:chExt cx="1404698" cy="1155641"/>
          </a:xfrm>
        </p:grpSpPr>
        <p:sp>
          <p:nvSpPr>
            <p:cNvPr id="44" name="Freeform: Shape 43">
              <a:extLst>
                <a:ext uri="{FF2B5EF4-FFF2-40B4-BE49-F238E27FC236}">
                  <a16:creationId xmlns:a16="http://schemas.microsoft.com/office/drawing/2014/main" id="{4EBBC5A2-A37E-47DF-9230-9A75067F1883}"/>
                </a:ext>
              </a:extLst>
            </p:cNvPr>
            <p:cNvSpPr>
              <a:spLocks noChangeAspect="1"/>
            </p:cNvSpPr>
            <p:nvPr/>
          </p:nvSpPr>
          <p:spPr>
            <a:xfrm rot="18900000">
              <a:off x="11161347" y="125399"/>
              <a:ext cx="1341675" cy="926985"/>
            </a:xfrm>
            <a:custGeom>
              <a:avLst/>
              <a:gdLst>
                <a:gd name="connsiteX0" fmla="*/ 1049126 w 1341675"/>
                <a:gd name="connsiteY0" fmla="*/ 8962 h 926985"/>
                <a:gd name="connsiteX1" fmla="*/ 1341675 w 1341675"/>
                <a:gd name="connsiteY1" fmla="*/ 301511 h 926985"/>
                <a:gd name="connsiteX2" fmla="*/ 1130649 w 1341675"/>
                <a:gd name="connsiteY2" fmla="*/ 512537 h 926985"/>
                <a:gd name="connsiteX3" fmla="*/ 1107397 w 1341675"/>
                <a:gd name="connsiteY3" fmla="*/ 499917 h 926985"/>
                <a:gd name="connsiteX4" fmla="*/ 926985 w 1341675"/>
                <a:gd name="connsiteY4" fmla="*/ 463493 h 926985"/>
                <a:gd name="connsiteX5" fmla="*/ 463493 w 1341675"/>
                <a:gd name="connsiteY5" fmla="*/ 926985 h 926985"/>
                <a:gd name="connsiteX6" fmla="*/ 0 w 1341675"/>
                <a:gd name="connsiteY6" fmla="*/ 926985 h 926985"/>
                <a:gd name="connsiteX7" fmla="*/ 926985 w 1341675"/>
                <a:gd name="connsiteY7" fmla="*/ 0 h 926985"/>
                <a:gd name="connsiteX8" fmla="*/ 1021763 w 1341675"/>
                <a:gd name="connsiteY8" fmla="*/ 4786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1675" h="926985">
                  <a:moveTo>
                    <a:pt x="1049126" y="8962"/>
                  </a:moveTo>
                  <a:lnTo>
                    <a:pt x="1341675" y="301511"/>
                  </a:lnTo>
                  <a:lnTo>
                    <a:pt x="1130649" y="512537"/>
                  </a:lnTo>
                  <a:lnTo>
                    <a:pt x="1107397" y="499917"/>
                  </a:lnTo>
                  <a:cubicBezTo>
                    <a:pt x="1051945" y="476462"/>
                    <a:pt x="990979" y="463493"/>
                    <a:pt x="926985" y="463493"/>
                  </a:cubicBezTo>
                  <a:cubicBezTo>
                    <a:pt x="671005" y="463493"/>
                    <a:pt x="463493" y="671005"/>
                    <a:pt x="463493" y="926985"/>
                  </a:cubicBezTo>
                  <a:lnTo>
                    <a:pt x="0" y="926985"/>
                  </a:lnTo>
                  <a:cubicBezTo>
                    <a:pt x="0" y="415026"/>
                    <a:pt x="415025" y="0"/>
                    <a:pt x="926985" y="0"/>
                  </a:cubicBezTo>
                  <a:cubicBezTo>
                    <a:pt x="958982" y="0"/>
                    <a:pt x="990601" y="1621"/>
                    <a:pt x="1021763" y="4786"/>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5" name="Oval 44">
              <a:extLst>
                <a:ext uri="{FF2B5EF4-FFF2-40B4-BE49-F238E27FC236}">
                  <a16:creationId xmlns:a16="http://schemas.microsoft.com/office/drawing/2014/main" id="{11781B9A-C230-4FFC-90A8-E0571B1DEDA7}"/>
                </a:ext>
              </a:extLst>
            </p:cNvPr>
            <p:cNvSpPr/>
            <p:nvPr/>
          </p:nvSpPr>
          <p:spPr>
            <a:xfrm rot="2700000">
              <a:off x="11798454" y="994196"/>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6" name="Freeform: Shape 45">
              <a:extLst>
                <a:ext uri="{FF2B5EF4-FFF2-40B4-BE49-F238E27FC236}">
                  <a16:creationId xmlns:a16="http://schemas.microsoft.com/office/drawing/2014/main" id="{3295925C-3570-40F1-B3CE-07D947ED4643}"/>
                </a:ext>
              </a:extLst>
            </p:cNvPr>
            <p:cNvSpPr>
              <a:spLocks noChangeAspect="1"/>
            </p:cNvSpPr>
            <p:nvPr/>
          </p:nvSpPr>
          <p:spPr>
            <a:xfrm rot="18900000">
              <a:off x="11228590" y="129580"/>
              <a:ext cx="1337455" cy="1042921"/>
            </a:xfrm>
            <a:custGeom>
              <a:avLst/>
              <a:gdLst>
                <a:gd name="connsiteX0" fmla="*/ 1084058 w 1337455"/>
                <a:gd name="connsiteY0" fmla="*/ 16081 h 1042921"/>
                <a:gd name="connsiteX1" fmla="*/ 1337455 w 1337455"/>
                <a:gd name="connsiteY1" fmla="*/ 269477 h 1042921"/>
                <a:gd name="connsiteX2" fmla="*/ 1060775 w 1337455"/>
                <a:gd name="connsiteY2" fmla="*/ 546158 h 1042921"/>
                <a:gd name="connsiteX3" fmla="*/ 1020394 w 1337455"/>
                <a:gd name="connsiteY3" fmla="*/ 532055 h 1042921"/>
                <a:gd name="connsiteX4" fmla="*/ 926985 w 1337455"/>
                <a:gd name="connsiteY4" fmla="*/ 521461 h 1042921"/>
                <a:gd name="connsiteX5" fmla="*/ 463492 w 1337455"/>
                <a:gd name="connsiteY5" fmla="*/ 1042921 h 1042921"/>
                <a:gd name="connsiteX6" fmla="*/ 0 w 1337455"/>
                <a:gd name="connsiteY6" fmla="*/ 1042921 h 1042921"/>
                <a:gd name="connsiteX7" fmla="*/ 926984 w 1337455"/>
                <a:gd name="connsiteY7" fmla="*/ 0 h 1042921"/>
                <a:gd name="connsiteX8" fmla="*/ 1021763 w 1337455"/>
                <a:gd name="connsiteY8" fmla="*/ 5384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7455" h="1042921">
                  <a:moveTo>
                    <a:pt x="1084058" y="16081"/>
                  </a:moveTo>
                  <a:lnTo>
                    <a:pt x="1337455" y="269477"/>
                  </a:lnTo>
                  <a:lnTo>
                    <a:pt x="1060775" y="546158"/>
                  </a:lnTo>
                  <a:lnTo>
                    <a:pt x="1020394" y="532055"/>
                  </a:lnTo>
                  <a:cubicBezTo>
                    <a:pt x="990222" y="525109"/>
                    <a:pt x="958982" y="521461"/>
                    <a:pt x="926985" y="521461"/>
                  </a:cubicBezTo>
                  <a:cubicBezTo>
                    <a:pt x="671005" y="521461"/>
                    <a:pt x="463493" y="754927"/>
                    <a:pt x="463492" y="1042921"/>
                  </a:cubicBezTo>
                  <a:lnTo>
                    <a:pt x="0" y="1042921"/>
                  </a:lnTo>
                  <a:cubicBezTo>
                    <a:pt x="0" y="466932"/>
                    <a:pt x="415025" y="0"/>
                    <a:pt x="926984" y="0"/>
                  </a:cubicBezTo>
                  <a:cubicBezTo>
                    <a:pt x="958982" y="0"/>
                    <a:pt x="990600" y="1824"/>
                    <a:pt x="1021763" y="5384"/>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grpSp>
        <p:nvGrpSpPr>
          <p:cNvPr id="15" name="Group 14">
            <a:extLst>
              <a:ext uri="{FF2B5EF4-FFF2-40B4-BE49-F238E27FC236}">
                <a16:creationId xmlns:a16="http://schemas.microsoft.com/office/drawing/2014/main" id="{394664AE-6DC5-428F-9AC4-5A8F67571F72}"/>
              </a:ext>
              <a:ext uri="{C183D7F6-B498-43B3-948B-1728B52AA6E4}">
                <adec:decorative xmlns:adec="http://schemas.microsoft.com/office/drawing/2017/decorative" val="1"/>
              </a:ext>
            </a:extLst>
          </p:cNvPr>
          <p:cNvGrpSpPr/>
          <p:nvPr userDrawn="1"/>
        </p:nvGrpSpPr>
        <p:grpSpPr>
          <a:xfrm>
            <a:off x="594036" y="5610392"/>
            <a:ext cx="667802" cy="631474"/>
            <a:chOff x="10478914" y="1506691"/>
            <a:chExt cx="667802" cy="631474"/>
          </a:xfrm>
        </p:grpSpPr>
        <p:sp>
          <p:nvSpPr>
            <p:cNvPr id="16" name="Freeform: Shape 15">
              <a:extLst>
                <a:ext uri="{FF2B5EF4-FFF2-40B4-BE49-F238E27FC236}">
                  <a16:creationId xmlns:a16="http://schemas.microsoft.com/office/drawing/2014/main" id="{8288F304-7DF7-42FB-BD6F-D575128A1DDE}"/>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104835D9-7DE9-4DDD-A6C2-1C526822700A}"/>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7" name="Oval 16">
            <a:extLst>
              <a:ext uri="{FF2B5EF4-FFF2-40B4-BE49-F238E27FC236}">
                <a16:creationId xmlns:a16="http://schemas.microsoft.com/office/drawing/2014/main" id="{83C43C1C-00B3-40E0-B073-B8C56206D07D}"/>
              </a:ext>
              <a:ext uri="{C183D7F6-B498-43B3-948B-1728B52AA6E4}">
                <adec:decorative xmlns:adec="http://schemas.microsoft.com/office/drawing/2017/decorative" val="1"/>
              </a:ext>
            </a:extLst>
          </p:cNvPr>
          <p:cNvSpPr>
            <a:spLocks noChangeAspect="1"/>
          </p:cNvSpPr>
          <p:nvPr userDrawn="1"/>
        </p:nvSpPr>
        <p:spPr>
          <a:xfrm>
            <a:off x="5303845" y="54272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2731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412362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noAutofit/>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61716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858332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9835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0923D16-1EC5-4C17-ABA8-B13A1256B36F}"/>
              </a:ext>
            </a:extLst>
          </p:cNvPr>
          <p:cNvSpPr>
            <a:spLocks noGrp="1"/>
          </p:cNvSpPr>
          <p:nvPr>
            <p:ph type="title" hasCustomPrompt="1"/>
          </p:nvPr>
        </p:nvSpPr>
        <p:spPr>
          <a:xfrm>
            <a:off x="550864" y="549275"/>
            <a:ext cx="3565524" cy="1997855"/>
          </a:xfrm>
        </p:spPr>
        <p:txBody>
          <a:bodyPr wrap="square" anchor="b" anchorCtr="0">
            <a:noAutofit/>
          </a:bodyPr>
          <a:lstStyle>
            <a:lvl1pPr>
              <a:defRPr/>
            </a:lvl1pPr>
          </a:lstStyle>
          <a:p>
            <a:r>
              <a:rPr lang="en-US" dirty="0"/>
              <a:t>Click to add title</a:t>
            </a:r>
          </a:p>
        </p:txBody>
      </p:sp>
      <p:sp>
        <p:nvSpPr>
          <p:cNvPr id="7" name="Content Placeholder 2">
            <a:extLst>
              <a:ext uri="{FF2B5EF4-FFF2-40B4-BE49-F238E27FC236}">
                <a16:creationId xmlns:a16="http://schemas.microsoft.com/office/drawing/2014/main" id="{50294D8B-CF64-4C26-8C78-57A375E7D33B}"/>
              </a:ext>
            </a:extLst>
          </p:cNvPr>
          <p:cNvSpPr>
            <a:spLocks noGrp="1"/>
          </p:cNvSpPr>
          <p:nvPr>
            <p:ph idx="1" hasCustomPrompt="1"/>
          </p:nvPr>
        </p:nvSpPr>
        <p:spPr>
          <a:xfrm>
            <a:off x="550863" y="2677306"/>
            <a:ext cx="3565525" cy="3415519"/>
          </a:xfrm>
        </p:spPr>
        <p:txBody>
          <a:bodyPr anchor="t" anchorCtr="0">
            <a:noAutofit/>
          </a:bodyPr>
          <a:lstStyle>
            <a:lvl1pPr>
              <a:buNone/>
              <a:defRPr/>
            </a:lvl1pPr>
          </a:lstStyle>
          <a:p>
            <a:pPr>
              <a:lnSpc>
                <a:spcPct val="120000"/>
              </a:lnSpc>
            </a:pPr>
            <a:r>
              <a:rPr lang="en-US" sz="1600" dirty="0"/>
              <a:t>Click to add text</a:t>
            </a:r>
          </a:p>
        </p:txBody>
      </p:sp>
      <p:sp>
        <p:nvSpPr>
          <p:cNvPr id="17" name="Picture Placeholder 16">
            <a:extLst>
              <a:ext uri="{FF2B5EF4-FFF2-40B4-BE49-F238E27FC236}">
                <a16:creationId xmlns:a16="http://schemas.microsoft.com/office/drawing/2014/main" id="{67BCF456-426F-435B-8DF0-A32A44F5A889}"/>
              </a:ext>
            </a:extLst>
          </p:cNvPr>
          <p:cNvSpPr>
            <a:spLocks noGrp="1"/>
          </p:cNvSpPr>
          <p:nvPr>
            <p:ph type="pic" sz="quarter" idx="13"/>
          </p:nvPr>
        </p:nvSpPr>
        <p:spPr>
          <a:xfrm>
            <a:off x="5208928" y="1596771"/>
            <a:ext cx="3448558" cy="3448558"/>
          </a:xfrm>
          <a:custGeom>
            <a:avLst/>
            <a:gdLst>
              <a:gd name="connsiteX0" fmla="*/ 1724279 w 3448558"/>
              <a:gd name="connsiteY0" fmla="*/ 0 h 3448558"/>
              <a:gd name="connsiteX1" fmla="*/ 3448558 w 3448558"/>
              <a:gd name="connsiteY1" fmla="*/ 1724279 h 3448558"/>
              <a:gd name="connsiteX2" fmla="*/ 1724279 w 3448558"/>
              <a:gd name="connsiteY2" fmla="*/ 3448558 h 3448558"/>
              <a:gd name="connsiteX3" fmla="*/ 0 w 3448558"/>
              <a:gd name="connsiteY3" fmla="*/ 1724279 h 3448558"/>
              <a:gd name="connsiteX4" fmla="*/ 1724279 w 3448558"/>
              <a:gd name="connsiteY4" fmla="*/ 0 h 3448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58" h="3448558">
                <a:moveTo>
                  <a:pt x="1724279" y="0"/>
                </a:moveTo>
                <a:cubicBezTo>
                  <a:pt x="2676572" y="0"/>
                  <a:pt x="3448558" y="771986"/>
                  <a:pt x="3448558" y="1724279"/>
                </a:cubicBezTo>
                <a:cubicBezTo>
                  <a:pt x="3448558" y="2676572"/>
                  <a:pt x="2676572" y="3448558"/>
                  <a:pt x="1724279" y="3448558"/>
                </a:cubicBezTo>
                <a:cubicBezTo>
                  <a:pt x="771986" y="3448558"/>
                  <a:pt x="0" y="2676572"/>
                  <a:pt x="0" y="1724279"/>
                </a:cubicBezTo>
                <a:cubicBezTo>
                  <a:pt x="0" y="771986"/>
                  <a:pt x="771986" y="0"/>
                  <a:pt x="1724279" y="0"/>
                </a:cubicBezTo>
                <a:close/>
              </a:path>
            </a:pathLst>
          </a:custGeom>
          <a:solidFill>
            <a:schemeClr val="accent5"/>
          </a:solidFill>
        </p:spPr>
        <p:txBody>
          <a:bodyPr wrap="square">
            <a:noAutofit/>
          </a:bodyPr>
          <a:lstStyle/>
          <a:p>
            <a:r>
              <a:rPr lang="en-US"/>
              <a:t>Click icon to add picture</a:t>
            </a:r>
          </a:p>
        </p:txBody>
      </p:sp>
      <p:sp>
        <p:nvSpPr>
          <p:cNvPr id="22" name="Picture Placeholder 21">
            <a:extLst>
              <a:ext uri="{FF2B5EF4-FFF2-40B4-BE49-F238E27FC236}">
                <a16:creationId xmlns:a16="http://schemas.microsoft.com/office/drawing/2014/main" id="{4813A609-7079-46D5-9C1D-52004ABDAC9D}"/>
              </a:ext>
            </a:extLst>
          </p:cNvPr>
          <p:cNvSpPr>
            <a:spLocks noGrp="1"/>
          </p:cNvSpPr>
          <p:nvPr>
            <p:ph type="pic" sz="quarter" idx="14"/>
          </p:nvPr>
        </p:nvSpPr>
        <p:spPr>
          <a:xfrm>
            <a:off x="8918575" y="596392"/>
            <a:ext cx="2263776" cy="2263776"/>
          </a:xfrm>
          <a:custGeom>
            <a:avLst/>
            <a:gdLst>
              <a:gd name="connsiteX0" fmla="*/ 1131888 w 2263776"/>
              <a:gd name="connsiteY0" fmla="*/ 0 h 2263776"/>
              <a:gd name="connsiteX1" fmla="*/ 2263776 w 2263776"/>
              <a:gd name="connsiteY1" fmla="*/ 1131888 h 2263776"/>
              <a:gd name="connsiteX2" fmla="*/ 1131888 w 2263776"/>
              <a:gd name="connsiteY2" fmla="*/ 2263776 h 2263776"/>
              <a:gd name="connsiteX3" fmla="*/ 0 w 2263776"/>
              <a:gd name="connsiteY3" fmla="*/ 1131888 h 2263776"/>
              <a:gd name="connsiteX4" fmla="*/ 1131888 w 2263776"/>
              <a:gd name="connsiteY4" fmla="*/ 0 h 226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3776" h="2263776">
                <a:moveTo>
                  <a:pt x="1131888" y="0"/>
                </a:moveTo>
                <a:cubicBezTo>
                  <a:pt x="1757012" y="0"/>
                  <a:pt x="2263776" y="506764"/>
                  <a:pt x="2263776" y="1131888"/>
                </a:cubicBezTo>
                <a:cubicBezTo>
                  <a:pt x="2263776" y="1757012"/>
                  <a:pt x="1757012" y="2263776"/>
                  <a:pt x="1131888" y="2263776"/>
                </a:cubicBezTo>
                <a:cubicBezTo>
                  <a:pt x="506764" y="2263776"/>
                  <a:pt x="0" y="1757012"/>
                  <a:pt x="0" y="1131888"/>
                </a:cubicBezTo>
                <a:cubicBezTo>
                  <a:pt x="0" y="506764"/>
                  <a:pt x="506764" y="0"/>
                  <a:pt x="1131888" y="0"/>
                </a:cubicBezTo>
                <a:close/>
              </a:path>
            </a:pathLst>
          </a:custGeom>
          <a:solidFill>
            <a:schemeClr val="accent5"/>
          </a:solidFill>
        </p:spPr>
        <p:txBody>
          <a:bodyPr wrap="square">
            <a:noAutofit/>
          </a:bodyPr>
          <a:lstStyle/>
          <a:p>
            <a:r>
              <a:rPr lang="en-US"/>
              <a:t>Click icon to add picture</a:t>
            </a:r>
          </a:p>
        </p:txBody>
      </p:sp>
      <p:sp>
        <p:nvSpPr>
          <p:cNvPr id="25" name="Picture Placeholder 24">
            <a:extLst>
              <a:ext uri="{FF2B5EF4-FFF2-40B4-BE49-F238E27FC236}">
                <a16:creationId xmlns:a16="http://schemas.microsoft.com/office/drawing/2014/main" id="{A14F21DF-D5E0-4C6C-BA2C-D69D65DBB18E}"/>
              </a:ext>
            </a:extLst>
          </p:cNvPr>
          <p:cNvSpPr>
            <a:spLocks noGrp="1"/>
          </p:cNvSpPr>
          <p:nvPr>
            <p:ph type="pic" sz="quarter" idx="15"/>
          </p:nvPr>
        </p:nvSpPr>
        <p:spPr>
          <a:xfrm>
            <a:off x="9091612" y="3324733"/>
            <a:ext cx="2936876" cy="2936876"/>
          </a:xfrm>
          <a:custGeom>
            <a:avLst/>
            <a:gdLst>
              <a:gd name="connsiteX0" fmla="*/ 1468438 w 2936876"/>
              <a:gd name="connsiteY0" fmla="*/ 0 h 2936876"/>
              <a:gd name="connsiteX1" fmla="*/ 2936876 w 2936876"/>
              <a:gd name="connsiteY1" fmla="*/ 1468438 h 2936876"/>
              <a:gd name="connsiteX2" fmla="*/ 1468438 w 2936876"/>
              <a:gd name="connsiteY2" fmla="*/ 2936876 h 2936876"/>
              <a:gd name="connsiteX3" fmla="*/ 0 w 2936876"/>
              <a:gd name="connsiteY3" fmla="*/ 1468438 h 2936876"/>
              <a:gd name="connsiteX4" fmla="*/ 1468438 w 2936876"/>
              <a:gd name="connsiteY4" fmla="*/ 0 h 293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6876" h="2936876">
                <a:moveTo>
                  <a:pt x="1468438" y="0"/>
                </a:moveTo>
                <a:cubicBezTo>
                  <a:pt x="2279434" y="0"/>
                  <a:pt x="2936876" y="657442"/>
                  <a:pt x="2936876" y="1468438"/>
                </a:cubicBezTo>
                <a:cubicBezTo>
                  <a:pt x="2936876" y="2279434"/>
                  <a:pt x="2279434" y="2936876"/>
                  <a:pt x="1468438" y="2936876"/>
                </a:cubicBezTo>
                <a:cubicBezTo>
                  <a:pt x="657442" y="2936876"/>
                  <a:pt x="0" y="2279434"/>
                  <a:pt x="0" y="1468438"/>
                </a:cubicBezTo>
                <a:cubicBezTo>
                  <a:pt x="0" y="657442"/>
                  <a:pt x="657442" y="0"/>
                  <a:pt x="1468438"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6" name="Oval 5">
            <a:extLst>
              <a:ext uri="{FF2B5EF4-FFF2-40B4-BE49-F238E27FC236}">
                <a16:creationId xmlns:a16="http://schemas.microsoft.com/office/drawing/2014/main" id="{92FF63B4-C261-4597-9EE0-811D250B9D21}"/>
              </a:ext>
              <a:ext uri="{C183D7F6-B498-43B3-948B-1728B52AA6E4}">
                <adec:decorative xmlns:adec="http://schemas.microsoft.com/office/drawing/2017/decorative" val="1"/>
              </a:ext>
            </a:extLst>
          </p:cNvPr>
          <p:cNvSpPr>
            <a:spLocks noChangeAspect="1"/>
          </p:cNvSpPr>
          <p:nvPr userDrawn="1"/>
        </p:nvSpPr>
        <p:spPr>
          <a:xfrm>
            <a:off x="6548755" y="85016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0" name="Group 9">
            <a:extLst>
              <a:ext uri="{FF2B5EF4-FFF2-40B4-BE49-F238E27FC236}">
                <a16:creationId xmlns:a16="http://schemas.microsoft.com/office/drawing/2014/main" id="{F92CF088-7F97-4A11-8A81-0EF641F6986F}"/>
              </a:ext>
              <a:ext uri="{C183D7F6-B498-43B3-948B-1728B52AA6E4}">
                <adec:decorative xmlns:adec="http://schemas.microsoft.com/office/drawing/2017/decorative" val="1"/>
              </a:ext>
            </a:extLst>
          </p:cNvPr>
          <p:cNvGrpSpPr/>
          <p:nvPr userDrawn="1"/>
        </p:nvGrpSpPr>
        <p:grpSpPr>
          <a:xfrm>
            <a:off x="5602297" y="5691007"/>
            <a:ext cx="667802" cy="631474"/>
            <a:chOff x="3409557" y="4940429"/>
            <a:chExt cx="667802" cy="631474"/>
          </a:xfrm>
        </p:grpSpPr>
        <p:sp>
          <p:nvSpPr>
            <p:cNvPr id="11" name="Freeform: Shape 10">
              <a:extLst>
                <a:ext uri="{FF2B5EF4-FFF2-40B4-BE49-F238E27FC236}">
                  <a16:creationId xmlns:a16="http://schemas.microsoft.com/office/drawing/2014/main" id="{165B23B7-CE74-4974-ABD8-BFA31D583416}"/>
                </a:ext>
              </a:extLst>
            </p:cNvPr>
            <p:cNvSpPr>
              <a:spLocks noChangeAspect="1"/>
            </p:cNvSpPr>
            <p:nvPr/>
          </p:nvSpPr>
          <p:spPr>
            <a:xfrm rot="8100000">
              <a:off x="3537358" y="4940429"/>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FF99BB1F-6C9D-4972-9EF4-98ACD7BE71E5}"/>
                </a:ext>
              </a:extLst>
            </p:cNvPr>
            <p:cNvSpPr/>
            <p:nvPr/>
          </p:nvSpPr>
          <p:spPr>
            <a:xfrm rot="13500000">
              <a:off x="3544558" y="4858365"/>
              <a:ext cx="270000" cy="540001"/>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spTree>
    <p:extLst>
      <p:ext uri="{BB962C8B-B14F-4D97-AF65-F5344CB8AC3E}">
        <p14:creationId xmlns:p14="http://schemas.microsoft.com/office/powerpoint/2010/main" val="428412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troduction">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458B3A1-C77D-4AFC-B2C8-79520B53C452}"/>
              </a:ext>
            </a:extLst>
          </p:cNvPr>
          <p:cNvSpPr>
            <a:spLocks noGrp="1"/>
          </p:cNvSpPr>
          <p:nvPr>
            <p:ph type="title"/>
          </p:nvPr>
        </p:nvSpPr>
        <p:spPr>
          <a:xfrm>
            <a:off x="550863" y="4507200"/>
            <a:ext cx="4500562" cy="1562959"/>
          </a:xfrm>
        </p:spPr>
        <p:txBody>
          <a:bodyPr wrap="square" anchor="t" anchorCtr="0">
            <a:noAutofit/>
          </a:body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F551DA26-B267-4F28-B4D0-65B3EF6E1112}"/>
              </a:ext>
            </a:extLst>
          </p:cNvPr>
          <p:cNvSpPr>
            <a:spLocks noGrp="1"/>
          </p:cNvSpPr>
          <p:nvPr>
            <p:ph type="pic" sz="quarter" idx="13"/>
          </p:nvPr>
        </p:nvSpPr>
        <p:spPr>
          <a:xfrm>
            <a:off x="0" y="0"/>
            <a:ext cx="3054096" cy="3776472"/>
          </a:xfrm>
          <a:solidFill>
            <a:schemeClr val="accent5"/>
          </a:solidFill>
        </p:spPr>
        <p:txBody>
          <a:bodyPr>
            <a:noAutofit/>
          </a:bodyPr>
          <a:lstStyle/>
          <a:p>
            <a:r>
              <a:rPr lang="en-US"/>
              <a:t>Click icon to add picture</a:t>
            </a:r>
          </a:p>
        </p:txBody>
      </p:sp>
      <p:sp>
        <p:nvSpPr>
          <p:cNvPr id="18" name="Picture Placeholder 11">
            <a:extLst>
              <a:ext uri="{FF2B5EF4-FFF2-40B4-BE49-F238E27FC236}">
                <a16:creationId xmlns:a16="http://schemas.microsoft.com/office/drawing/2014/main" id="{95544A62-DA23-4840-99DE-09AFC8F4DC48}"/>
              </a:ext>
            </a:extLst>
          </p:cNvPr>
          <p:cNvSpPr>
            <a:spLocks noGrp="1"/>
          </p:cNvSpPr>
          <p:nvPr>
            <p:ph type="pic" sz="quarter" idx="14"/>
          </p:nvPr>
        </p:nvSpPr>
        <p:spPr>
          <a:xfrm>
            <a:off x="3054096" y="0"/>
            <a:ext cx="3054096" cy="3776472"/>
          </a:xfrm>
          <a:solidFill>
            <a:schemeClr val="accent5"/>
          </a:solidFill>
        </p:spPr>
        <p:txBody>
          <a:bodyPr>
            <a:noAutofit/>
          </a:bodyPr>
          <a:lstStyle/>
          <a:p>
            <a:r>
              <a:rPr lang="en-US"/>
              <a:t>Click icon to add picture</a:t>
            </a:r>
          </a:p>
        </p:txBody>
      </p:sp>
      <p:sp>
        <p:nvSpPr>
          <p:cNvPr id="19" name="Picture Placeholder 11">
            <a:extLst>
              <a:ext uri="{FF2B5EF4-FFF2-40B4-BE49-F238E27FC236}">
                <a16:creationId xmlns:a16="http://schemas.microsoft.com/office/drawing/2014/main" id="{0C91AF30-C5BB-4601-BDEB-E60C93A16933}"/>
              </a:ext>
            </a:extLst>
          </p:cNvPr>
          <p:cNvSpPr>
            <a:spLocks noGrp="1"/>
          </p:cNvSpPr>
          <p:nvPr>
            <p:ph type="pic" sz="quarter" idx="15"/>
          </p:nvPr>
        </p:nvSpPr>
        <p:spPr>
          <a:xfrm>
            <a:off x="6083808" y="0"/>
            <a:ext cx="3054096" cy="3776472"/>
          </a:xfrm>
          <a:solidFill>
            <a:schemeClr val="accent5"/>
          </a:solidFill>
        </p:spPr>
        <p:txBody>
          <a:bodyPr>
            <a:noAutofit/>
          </a:bodyPr>
          <a:lstStyle/>
          <a:p>
            <a:r>
              <a:rPr lang="en-US"/>
              <a:t>Click icon to add picture</a:t>
            </a:r>
          </a:p>
        </p:txBody>
      </p:sp>
      <p:sp>
        <p:nvSpPr>
          <p:cNvPr id="20" name="Picture Placeholder 11">
            <a:extLst>
              <a:ext uri="{FF2B5EF4-FFF2-40B4-BE49-F238E27FC236}">
                <a16:creationId xmlns:a16="http://schemas.microsoft.com/office/drawing/2014/main" id="{5B625AA5-EA5B-4115-A461-DA2C7087D83E}"/>
              </a:ext>
            </a:extLst>
          </p:cNvPr>
          <p:cNvSpPr>
            <a:spLocks noGrp="1"/>
          </p:cNvSpPr>
          <p:nvPr>
            <p:ph type="pic" sz="quarter" idx="16"/>
          </p:nvPr>
        </p:nvSpPr>
        <p:spPr>
          <a:xfrm>
            <a:off x="9137904" y="0"/>
            <a:ext cx="3054096" cy="3776472"/>
          </a:xfrm>
          <a:solidFill>
            <a:schemeClr val="accent5"/>
          </a:solidFill>
        </p:spPr>
        <p:txBody>
          <a:bodyPr>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1" name="Content Placeholder 6">
            <a:extLst>
              <a:ext uri="{FF2B5EF4-FFF2-40B4-BE49-F238E27FC236}">
                <a16:creationId xmlns:a16="http://schemas.microsoft.com/office/drawing/2014/main" id="{1B1AE41C-3196-4E6F-A3A8-313A92677FF3}"/>
              </a:ext>
            </a:extLst>
          </p:cNvPr>
          <p:cNvSpPr>
            <a:spLocks noGrp="1"/>
          </p:cNvSpPr>
          <p:nvPr>
            <p:ph sz="quarter" idx="15"/>
          </p:nvPr>
        </p:nvSpPr>
        <p:spPr>
          <a:xfrm>
            <a:off x="5262411" y="4508500"/>
            <a:ext cx="6221412" cy="1563688"/>
          </a:xfrm>
        </p:spPr>
        <p:txBody>
          <a:bodyPr>
            <a:noAutofit/>
          </a:bodyPr>
          <a:lstStyle>
            <a:lvl1pPr marL="228600" indent="-228600">
              <a:lnSpc>
                <a:spcPct val="100000"/>
              </a:lnSpc>
              <a:buFont typeface="Arial" panose="020B0604020202020204" pitchFamily="34" charset="0"/>
              <a:buChar char="•"/>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Tree>
    <p:extLst>
      <p:ext uri="{BB962C8B-B14F-4D97-AF65-F5344CB8AC3E}">
        <p14:creationId xmlns:p14="http://schemas.microsoft.com/office/powerpoint/2010/main" val="2570260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accent5"/>
          </a:solidFill>
        </p:spPr>
        <p:txBody>
          <a:bodyPr/>
          <a:lstStyle/>
          <a:p>
            <a:r>
              <a:rPr lang="en-US"/>
              <a:t>Click icon to add picture</a:t>
            </a:r>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r>
              <a:rPr lang="en-US"/>
              <a:t>Tuesday, February 2, 20XX</a:t>
            </a:r>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3" name="Rectangle 12">
            <a:extLst>
              <a:ext uri="{FF2B5EF4-FFF2-40B4-BE49-F238E27FC236}">
                <a16:creationId xmlns:a16="http://schemas.microsoft.com/office/drawing/2014/main" id="{80517979-166D-4AAA-ABBC-0C3E5C2ECF37}"/>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E111559-B769-4E2A-A891-97B3C4AA6BAC}"/>
              </a:ext>
            </a:extLst>
          </p:cNvPr>
          <p:cNvSpPr/>
          <p:nvPr userDrawn="1"/>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550863" y="549275"/>
            <a:ext cx="5437187" cy="2986234"/>
          </a:xfrm>
        </p:spPr>
        <p:txBody>
          <a:bodyPr anchor="b" anchorCtr="0">
            <a:noAutofit/>
          </a:bodyPr>
          <a:lstStyle>
            <a:lvl1pPr>
              <a:defRPr sz="6400"/>
            </a:lvl1pPr>
          </a:lstStyle>
          <a:p>
            <a:r>
              <a:rPr lang="en-US"/>
              <a:t>Click to edit Master title style</a:t>
            </a:r>
            <a:endParaRPr lang="en-US" dirty="0"/>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550863" y="3816724"/>
            <a:ext cx="5437187" cy="2265216"/>
          </a:xfrm>
        </p:spPr>
        <p:txBody>
          <a:bodyPr>
            <a:noAutofit/>
          </a:bodyPr>
          <a:lstStyle>
            <a:lvl1pPr>
              <a:buNone/>
              <a:defRPr sz="2400"/>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Tree>
    <p:extLst>
      <p:ext uri="{BB962C8B-B14F-4D97-AF65-F5344CB8AC3E}">
        <p14:creationId xmlns:p14="http://schemas.microsoft.com/office/powerpoint/2010/main" val="102342956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bg2"/>
          </a:solidFill>
        </p:spPr>
        <p:txBody>
          <a:bodyPr/>
          <a:lstStyle/>
          <a:p>
            <a:r>
              <a:rPr lang="en-US"/>
              <a:t>Click icon to add picture</a:t>
            </a:r>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0" y="3557281"/>
            <a:ext cx="6640285" cy="3300719"/>
          </a:xfrm>
          <a:gradFill>
            <a:gsLst>
              <a:gs pos="0">
                <a:schemeClr val="bg2">
                  <a:alpha val="0"/>
                </a:schemeClr>
              </a:gs>
              <a:gs pos="50000">
                <a:schemeClr val="bg2">
                  <a:alpha val="60000"/>
                </a:schemeClr>
              </a:gs>
            </a:gsLst>
            <a:lin ang="10800000" scaled="1"/>
          </a:gradFill>
        </p:spPr>
        <p:txBody>
          <a:bodyPr>
            <a:noAutofit/>
          </a:bodyPr>
          <a:lstStyle>
            <a:lvl1pPr marL="548640" indent="0">
              <a:lnSpc>
                <a:spcPct val="200000"/>
              </a:lnSpc>
              <a:buNone/>
              <a:defRPr/>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0" y="0"/>
            <a:ext cx="6640285" cy="3535509"/>
          </a:xfrm>
          <a:gradFill flip="none" rotWithShape="1">
            <a:gsLst>
              <a:gs pos="0">
                <a:schemeClr val="bg2">
                  <a:alpha val="0"/>
                </a:schemeClr>
              </a:gs>
              <a:gs pos="50000">
                <a:schemeClr val="bg2">
                  <a:alpha val="70000"/>
                </a:schemeClr>
              </a:gs>
            </a:gsLst>
            <a:lin ang="10800000" scaled="1"/>
            <a:tileRect/>
          </a:gradFill>
        </p:spPr>
        <p:txBody>
          <a:bodyPr anchor="b" anchorCtr="0">
            <a:noAutofit/>
          </a:bodyPr>
          <a:lstStyle>
            <a:lvl1pPr marL="548640">
              <a:spcAft>
                <a:spcPts val="1200"/>
              </a:spcAft>
              <a:defRPr sz="6400"/>
            </a:lvl1pPr>
          </a:lstStyle>
          <a:p>
            <a:r>
              <a:rPr lang="en-US"/>
              <a:t>Click to edit Master title style</a:t>
            </a:r>
            <a:endParaRPr lang="en-US" dirty="0"/>
          </a:p>
        </p:txBody>
      </p:sp>
    </p:spTree>
    <p:extLst>
      <p:ext uri="{BB962C8B-B14F-4D97-AF65-F5344CB8AC3E}">
        <p14:creationId xmlns:p14="http://schemas.microsoft.com/office/powerpoint/2010/main" val="222930451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Chart Table Timeline">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noAutofit/>
          </a:bodyPr>
          <a:lstStyle/>
          <a:p>
            <a:r>
              <a:rPr lang="en-US"/>
              <a:t>Tuesday, February 2, 20XX</a:t>
            </a:r>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6160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062BF5C-3876-4161-B4FF-14CA94D326C6}"/>
              </a:ext>
            </a:extLst>
          </p:cNvPr>
          <p:cNvSpPr>
            <a:spLocks noGrp="1"/>
          </p:cNvSpPr>
          <p:nvPr>
            <p:ph type="title"/>
          </p:nvPr>
        </p:nvSpPr>
        <p:spPr>
          <a:xfrm>
            <a:off x="550864" y="549275"/>
            <a:ext cx="3566160" cy="3384550"/>
          </a:xfrm>
        </p:spPr>
        <p:txBody>
          <a:bodyPr wrap="square" anchor="b" anchorCtr="0">
            <a:noAutofit/>
          </a:bodyPr>
          <a:lstStyle>
            <a:lvl1pPr>
              <a:defRPr sz="4000"/>
            </a:lvl1pPr>
          </a:lstStyle>
          <a:p>
            <a:r>
              <a:rPr lang="en-US"/>
              <a:t>Click to edit Master title style</a:t>
            </a:r>
            <a:endParaRPr lang="en-US" dirty="0"/>
          </a:p>
        </p:txBody>
      </p:sp>
      <p:grpSp>
        <p:nvGrpSpPr>
          <p:cNvPr id="8" name="Group 7">
            <a:extLst>
              <a:ext uri="{FF2B5EF4-FFF2-40B4-BE49-F238E27FC236}">
                <a16:creationId xmlns:a16="http://schemas.microsoft.com/office/drawing/2014/main" id="{B17C5C60-EC4D-410B-9997-0B73289605FD}"/>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9" name="Freeform 5">
              <a:extLst>
                <a:ext uri="{FF2B5EF4-FFF2-40B4-BE49-F238E27FC236}">
                  <a16:creationId xmlns:a16="http://schemas.microsoft.com/office/drawing/2014/main" id="{0573155C-3428-4F4F-AE66-A519D777EAAE}"/>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Freeform 6">
              <a:extLst>
                <a:ext uri="{FF2B5EF4-FFF2-40B4-BE49-F238E27FC236}">
                  <a16:creationId xmlns:a16="http://schemas.microsoft.com/office/drawing/2014/main" id="{1853496C-159E-4D47-94B5-0835FB6511BA}"/>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Freeform 8">
              <a:extLst>
                <a:ext uri="{FF2B5EF4-FFF2-40B4-BE49-F238E27FC236}">
                  <a16:creationId xmlns:a16="http://schemas.microsoft.com/office/drawing/2014/main" id="{CE93E330-715B-44E8-84D9-CE166D428DA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2" name="Oval 11">
            <a:extLst>
              <a:ext uri="{FF2B5EF4-FFF2-40B4-BE49-F238E27FC236}">
                <a16:creationId xmlns:a16="http://schemas.microsoft.com/office/drawing/2014/main" id="{80A2FA6F-99B7-4984-A80C-570644889F02}"/>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Content Placeholder 16">
            <a:extLst>
              <a:ext uri="{FF2B5EF4-FFF2-40B4-BE49-F238E27FC236}">
                <a16:creationId xmlns:a16="http://schemas.microsoft.com/office/drawing/2014/main" id="{439C8C03-81B3-4DE8-B96A-78258E4467CC}"/>
              </a:ext>
            </a:extLst>
          </p:cNvPr>
          <p:cNvSpPr>
            <a:spLocks noGrp="1"/>
          </p:cNvSpPr>
          <p:nvPr>
            <p:ph sz="quarter" idx="15"/>
          </p:nvPr>
        </p:nvSpPr>
        <p:spPr>
          <a:xfrm>
            <a:off x="550863" y="4097338"/>
            <a:ext cx="3565524" cy="2351087"/>
          </a:xfrm>
        </p:spPr>
        <p:txBody>
          <a:bodyPr>
            <a:noAutofit/>
          </a:bodyPr>
          <a:lstStyle>
            <a:lvl1pPr>
              <a:buNone/>
              <a:defRPr sz="2400"/>
            </a:lvl1pPr>
            <a:lvl2pPr>
              <a:defRPr sz="2000"/>
            </a:lvl2pPr>
            <a:lvl3pPr>
              <a:defRPr sz="2000"/>
            </a:lvl3pPr>
            <a:lvl4pPr>
              <a:defRPr sz="2000"/>
            </a:lvl4pPr>
            <a:lvl5pPr>
              <a:defRPr sz="2000"/>
            </a:lvl5pPr>
          </a:lstStyle>
          <a:p>
            <a:pPr lvl="0"/>
            <a:r>
              <a:rPr lang="en-US"/>
              <a:t>Click to edit Master text styles</a:t>
            </a:r>
          </a:p>
        </p:txBody>
      </p:sp>
      <p:sp>
        <p:nvSpPr>
          <p:cNvPr id="15" name="Picture Placeholder 14">
            <a:extLst>
              <a:ext uri="{FF2B5EF4-FFF2-40B4-BE49-F238E27FC236}">
                <a16:creationId xmlns:a16="http://schemas.microsoft.com/office/drawing/2014/main" id="{C1FBB56D-C8B1-4ED9-A5DB-72BA636DADF3}"/>
              </a:ext>
            </a:extLst>
          </p:cNvPr>
          <p:cNvSpPr>
            <a:spLocks noGrp="1"/>
          </p:cNvSpPr>
          <p:nvPr>
            <p:ph type="pic" sz="quarter" idx="13"/>
          </p:nvPr>
        </p:nvSpPr>
        <p:spPr>
          <a:xfrm>
            <a:off x="5535809" y="65663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0630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38C6F9E-A74F-4F54-9409-B6B93DF8CE78}"/>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34" name="Oval 33">
            <a:extLst>
              <a:ext uri="{FF2B5EF4-FFF2-40B4-BE49-F238E27FC236}">
                <a16:creationId xmlns:a16="http://schemas.microsoft.com/office/drawing/2014/main" id="{6F0F71C5-78A4-4793-9BD4-3DF0EE3E3EB7}"/>
              </a:ext>
              <a:ext uri="{C183D7F6-B498-43B3-948B-1728B52AA6E4}">
                <adec:decorative xmlns:adec="http://schemas.microsoft.com/office/drawing/2017/decorative" val="1"/>
              </a:ext>
            </a:extLst>
          </p:cNvPr>
          <p:cNvSpPr>
            <a:spLocks noChangeAspect="1"/>
          </p:cNvSpPr>
          <p:nvPr userDrawn="1"/>
        </p:nvSpPr>
        <p:spPr>
          <a:xfrm>
            <a:off x="10288775" y="7626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0" name="Title 5">
            <a:extLst>
              <a:ext uri="{FF2B5EF4-FFF2-40B4-BE49-F238E27FC236}">
                <a16:creationId xmlns:a16="http://schemas.microsoft.com/office/drawing/2014/main" id="{36F60F77-4CC9-4F86-B70A-85012C6588A0}"/>
              </a:ext>
            </a:extLst>
          </p:cNvPr>
          <p:cNvSpPr>
            <a:spLocks noGrp="1"/>
          </p:cNvSpPr>
          <p:nvPr>
            <p:ph type="ctrTitle" hasCustomPrompt="1"/>
          </p:nvPr>
        </p:nvSpPr>
        <p:spPr>
          <a:xfrm>
            <a:off x="548640" y="548640"/>
            <a:ext cx="8281987" cy="1253041"/>
          </a:xfrm>
        </p:spPr>
        <p:txBody>
          <a:bodyPr>
            <a:noAutofit/>
          </a:bodyPr>
          <a:lstStyle/>
          <a:p>
            <a:r>
              <a:rPr lang="en-US" dirty="0"/>
              <a:t>Team</a:t>
            </a:r>
          </a:p>
        </p:txBody>
      </p:sp>
      <p:grpSp>
        <p:nvGrpSpPr>
          <p:cNvPr id="51" name="Group 50">
            <a:extLst>
              <a:ext uri="{FF2B5EF4-FFF2-40B4-BE49-F238E27FC236}">
                <a16:creationId xmlns:a16="http://schemas.microsoft.com/office/drawing/2014/main" id="{E6093F87-C1F6-4FAB-B891-6F7D7FC20751}"/>
              </a:ext>
              <a:ext uri="{C183D7F6-B498-43B3-948B-1728B52AA6E4}">
                <adec:decorative xmlns:adec="http://schemas.microsoft.com/office/drawing/2017/decorative" val="1"/>
              </a:ext>
            </a:extLst>
          </p:cNvPr>
          <p:cNvGrpSpPr/>
          <p:nvPr userDrawn="1"/>
        </p:nvGrpSpPr>
        <p:grpSpPr>
          <a:xfrm>
            <a:off x="1800565" y="4518946"/>
            <a:ext cx="1980001" cy="1363916"/>
            <a:chOff x="4879602" y="3781429"/>
            <a:chExt cx="1980001" cy="1363916"/>
          </a:xfrm>
        </p:grpSpPr>
        <p:sp>
          <p:nvSpPr>
            <p:cNvPr id="52" name="Freeform: Shape 51">
              <a:extLst>
                <a:ext uri="{FF2B5EF4-FFF2-40B4-BE49-F238E27FC236}">
                  <a16:creationId xmlns:a16="http://schemas.microsoft.com/office/drawing/2014/main" id="{E1A4FD5C-1E5B-46D1-BA9D-99928D19AF04}"/>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53" name="Freeform: Shape 52">
              <a:extLst>
                <a:ext uri="{FF2B5EF4-FFF2-40B4-BE49-F238E27FC236}">
                  <a16:creationId xmlns:a16="http://schemas.microsoft.com/office/drawing/2014/main" id="{B7DF0ED5-A971-408F-A055-C7E5D7A623CD}"/>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solidFill>
                  <a:schemeClr val="tx1"/>
                </a:solidFill>
              </a:endParaRPr>
            </a:p>
          </p:txBody>
        </p:sp>
        <p:sp>
          <p:nvSpPr>
            <p:cNvPr id="54" name="Oval 53">
              <a:extLst>
                <a:ext uri="{FF2B5EF4-FFF2-40B4-BE49-F238E27FC236}">
                  <a16:creationId xmlns:a16="http://schemas.microsoft.com/office/drawing/2014/main" id="{AA81F353-4C5B-4A37-9846-2C1E2D0FC25F}"/>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5" name="Oval 54">
              <a:extLst>
                <a:ext uri="{FF2B5EF4-FFF2-40B4-BE49-F238E27FC236}">
                  <a16:creationId xmlns:a16="http://schemas.microsoft.com/office/drawing/2014/main" id="{42B74EA3-11CE-4D3F-99AD-162563447653}"/>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6" name="Picture Placeholder 55">
            <a:extLst>
              <a:ext uri="{FF2B5EF4-FFF2-40B4-BE49-F238E27FC236}">
                <a16:creationId xmlns:a16="http://schemas.microsoft.com/office/drawing/2014/main" id="{8F41896B-6DDA-4F82-9F74-3EBF93A3CD58}"/>
              </a:ext>
            </a:extLst>
          </p:cNvPr>
          <p:cNvSpPr>
            <a:spLocks noGrp="1"/>
          </p:cNvSpPr>
          <p:nvPr>
            <p:ph type="pic" sz="quarter" idx="13"/>
          </p:nvPr>
        </p:nvSpPr>
        <p:spPr>
          <a:xfrm>
            <a:off x="1078992" y="1990724"/>
            <a:ext cx="1691640" cy="1435608"/>
          </a:xfrm>
          <a:solidFill>
            <a:schemeClr val="accent5"/>
          </a:solidFill>
        </p:spPr>
        <p:txBody>
          <a:bodyPr>
            <a:noAutofit/>
          </a:bodyPr>
          <a:lstStyle/>
          <a:p>
            <a:r>
              <a:rPr lang="en-US"/>
              <a:t>Click icon to add picture</a:t>
            </a:r>
          </a:p>
        </p:txBody>
      </p:sp>
      <p:sp>
        <p:nvSpPr>
          <p:cNvPr id="57" name="Picture Placeholder 55">
            <a:extLst>
              <a:ext uri="{FF2B5EF4-FFF2-40B4-BE49-F238E27FC236}">
                <a16:creationId xmlns:a16="http://schemas.microsoft.com/office/drawing/2014/main" id="{EF85499B-C29A-4C8B-922C-7CE4771E352C}"/>
              </a:ext>
            </a:extLst>
          </p:cNvPr>
          <p:cNvSpPr>
            <a:spLocks noGrp="1"/>
          </p:cNvSpPr>
          <p:nvPr>
            <p:ph type="pic" sz="quarter" idx="14"/>
          </p:nvPr>
        </p:nvSpPr>
        <p:spPr>
          <a:xfrm>
            <a:off x="3838384" y="1990724"/>
            <a:ext cx="1691640" cy="1435608"/>
          </a:xfrm>
          <a:solidFill>
            <a:schemeClr val="accent5"/>
          </a:solidFill>
        </p:spPr>
        <p:txBody>
          <a:bodyPr>
            <a:noAutofit/>
          </a:bodyPr>
          <a:lstStyle/>
          <a:p>
            <a:r>
              <a:rPr lang="en-US"/>
              <a:t>Click icon to add picture</a:t>
            </a:r>
          </a:p>
        </p:txBody>
      </p:sp>
      <p:sp>
        <p:nvSpPr>
          <p:cNvPr id="58" name="Picture Placeholder 55">
            <a:extLst>
              <a:ext uri="{FF2B5EF4-FFF2-40B4-BE49-F238E27FC236}">
                <a16:creationId xmlns:a16="http://schemas.microsoft.com/office/drawing/2014/main" id="{F82A1DB8-0AE7-4E17-B07B-FCF45B85EE17}"/>
              </a:ext>
            </a:extLst>
          </p:cNvPr>
          <p:cNvSpPr>
            <a:spLocks noGrp="1"/>
          </p:cNvSpPr>
          <p:nvPr>
            <p:ph type="pic" sz="quarter" idx="15"/>
          </p:nvPr>
        </p:nvSpPr>
        <p:spPr>
          <a:xfrm>
            <a:off x="6661976" y="1993392"/>
            <a:ext cx="1691640" cy="1435608"/>
          </a:xfrm>
          <a:solidFill>
            <a:schemeClr val="accent5"/>
          </a:solidFill>
        </p:spPr>
        <p:txBody>
          <a:bodyPr>
            <a:noAutofit/>
          </a:bodyPr>
          <a:lstStyle/>
          <a:p>
            <a:r>
              <a:rPr lang="en-US"/>
              <a:t>Click icon to add picture</a:t>
            </a:r>
            <a:endParaRPr lang="en-US" dirty="0"/>
          </a:p>
        </p:txBody>
      </p:sp>
      <p:sp>
        <p:nvSpPr>
          <p:cNvPr id="59" name="Picture Placeholder 55">
            <a:extLst>
              <a:ext uri="{FF2B5EF4-FFF2-40B4-BE49-F238E27FC236}">
                <a16:creationId xmlns:a16="http://schemas.microsoft.com/office/drawing/2014/main" id="{A83EEB6C-83B7-471D-B5A4-4071534048D2}"/>
              </a:ext>
            </a:extLst>
          </p:cNvPr>
          <p:cNvSpPr>
            <a:spLocks noGrp="1"/>
          </p:cNvSpPr>
          <p:nvPr>
            <p:ph type="pic" sz="quarter" idx="16"/>
          </p:nvPr>
        </p:nvSpPr>
        <p:spPr>
          <a:xfrm>
            <a:off x="9485568" y="1990724"/>
            <a:ext cx="1691640" cy="1435608"/>
          </a:xfrm>
          <a:solidFill>
            <a:schemeClr val="accent5"/>
          </a:solidFill>
        </p:spPr>
        <p:txBody>
          <a:bodyPr>
            <a:noAutofit/>
          </a:bodyPr>
          <a:lstStyle/>
          <a:p>
            <a:r>
              <a:rPr lang="en-US"/>
              <a:t>Click icon to add picture</a:t>
            </a:r>
          </a:p>
        </p:txBody>
      </p:sp>
      <p:sp>
        <p:nvSpPr>
          <p:cNvPr id="63" name="Text Placeholder 62">
            <a:extLst>
              <a:ext uri="{FF2B5EF4-FFF2-40B4-BE49-F238E27FC236}">
                <a16:creationId xmlns:a16="http://schemas.microsoft.com/office/drawing/2014/main" id="{17A96A8C-F792-485A-9BB9-4DEDCA0CE6B8}"/>
              </a:ext>
            </a:extLst>
          </p:cNvPr>
          <p:cNvSpPr>
            <a:spLocks noGrp="1"/>
          </p:cNvSpPr>
          <p:nvPr>
            <p:ph type="body" sz="quarter" idx="18" hasCustomPrompt="1"/>
          </p:nvPr>
        </p:nvSpPr>
        <p:spPr>
          <a:xfrm>
            <a:off x="1079500" y="3781425"/>
            <a:ext cx="1711325" cy="365760"/>
          </a:xfrm>
        </p:spPr>
        <p:txBody>
          <a:bodyPr>
            <a:noAutofit/>
          </a:bodyPr>
          <a:lstStyle>
            <a:lvl1pPr>
              <a:buNone/>
              <a:defRPr sz="2000" b="1"/>
            </a:lvl1pPr>
          </a:lstStyle>
          <a:p>
            <a:pPr lvl="0"/>
            <a:r>
              <a:rPr lang="en-US" dirty="0"/>
              <a:t>Name</a:t>
            </a:r>
          </a:p>
        </p:txBody>
      </p:sp>
      <p:sp>
        <p:nvSpPr>
          <p:cNvPr id="61" name="Text Placeholder 60">
            <a:extLst>
              <a:ext uri="{FF2B5EF4-FFF2-40B4-BE49-F238E27FC236}">
                <a16:creationId xmlns:a16="http://schemas.microsoft.com/office/drawing/2014/main" id="{6C65AE07-519E-4E3B-8521-621C8343914D}"/>
              </a:ext>
            </a:extLst>
          </p:cNvPr>
          <p:cNvSpPr>
            <a:spLocks noGrp="1"/>
          </p:cNvSpPr>
          <p:nvPr>
            <p:ph type="body" sz="quarter" idx="17" hasCustomPrompt="1"/>
          </p:nvPr>
        </p:nvSpPr>
        <p:spPr>
          <a:xfrm>
            <a:off x="1078733" y="4232949"/>
            <a:ext cx="1711572" cy="638175"/>
          </a:xfrm>
        </p:spPr>
        <p:txBody>
          <a:bodyPr>
            <a:noAutofit/>
          </a:bodyPr>
          <a:lstStyle>
            <a:lvl1pPr>
              <a:buNone/>
              <a:defRPr sz="1800"/>
            </a:lvl1pPr>
          </a:lstStyle>
          <a:p>
            <a:pPr lvl="0"/>
            <a:r>
              <a:rPr lang="en-US" dirty="0"/>
              <a:t>Title</a:t>
            </a:r>
          </a:p>
        </p:txBody>
      </p:sp>
      <p:sp>
        <p:nvSpPr>
          <p:cNvPr id="65" name="Text Placeholder 62">
            <a:extLst>
              <a:ext uri="{FF2B5EF4-FFF2-40B4-BE49-F238E27FC236}">
                <a16:creationId xmlns:a16="http://schemas.microsoft.com/office/drawing/2014/main" id="{FB878318-C287-428B-8105-429BC4B03F55}"/>
              </a:ext>
            </a:extLst>
          </p:cNvPr>
          <p:cNvSpPr>
            <a:spLocks noGrp="1"/>
          </p:cNvSpPr>
          <p:nvPr>
            <p:ph type="body" sz="quarter" idx="20" hasCustomPrompt="1"/>
          </p:nvPr>
        </p:nvSpPr>
        <p:spPr>
          <a:xfrm>
            <a:off x="3839151" y="3781425"/>
            <a:ext cx="1711325" cy="365760"/>
          </a:xfrm>
        </p:spPr>
        <p:txBody>
          <a:bodyPr>
            <a:noAutofit/>
          </a:bodyPr>
          <a:lstStyle>
            <a:lvl1pPr>
              <a:buNone/>
              <a:defRPr sz="2000" b="1"/>
            </a:lvl1pPr>
          </a:lstStyle>
          <a:p>
            <a:pPr lvl="0"/>
            <a:r>
              <a:rPr lang="en-US" dirty="0"/>
              <a:t>Name</a:t>
            </a:r>
          </a:p>
        </p:txBody>
      </p:sp>
      <p:sp>
        <p:nvSpPr>
          <p:cNvPr id="64" name="Text Placeholder 60">
            <a:extLst>
              <a:ext uri="{FF2B5EF4-FFF2-40B4-BE49-F238E27FC236}">
                <a16:creationId xmlns:a16="http://schemas.microsoft.com/office/drawing/2014/main" id="{1465E516-2CEF-4F9E-9375-7D41DCFCBB41}"/>
              </a:ext>
            </a:extLst>
          </p:cNvPr>
          <p:cNvSpPr>
            <a:spLocks noGrp="1"/>
          </p:cNvSpPr>
          <p:nvPr>
            <p:ph type="body" sz="quarter" idx="19" hasCustomPrompt="1"/>
          </p:nvPr>
        </p:nvSpPr>
        <p:spPr>
          <a:xfrm>
            <a:off x="3838384" y="4232949"/>
            <a:ext cx="1711572" cy="638175"/>
          </a:xfrm>
        </p:spPr>
        <p:txBody>
          <a:bodyPr>
            <a:noAutofit/>
          </a:bodyPr>
          <a:lstStyle>
            <a:lvl1pPr>
              <a:buNone/>
              <a:defRPr sz="1800"/>
            </a:lvl1pPr>
          </a:lstStyle>
          <a:p>
            <a:pPr lvl="0"/>
            <a:r>
              <a:rPr lang="en-US" dirty="0"/>
              <a:t>Title</a:t>
            </a:r>
          </a:p>
        </p:txBody>
      </p:sp>
      <p:sp>
        <p:nvSpPr>
          <p:cNvPr id="67" name="Text Placeholder 62">
            <a:extLst>
              <a:ext uri="{FF2B5EF4-FFF2-40B4-BE49-F238E27FC236}">
                <a16:creationId xmlns:a16="http://schemas.microsoft.com/office/drawing/2014/main" id="{FE012CE3-36AA-4016-A88E-27BCFFEFD69F}"/>
              </a:ext>
            </a:extLst>
          </p:cNvPr>
          <p:cNvSpPr>
            <a:spLocks noGrp="1"/>
          </p:cNvSpPr>
          <p:nvPr>
            <p:ph type="body" sz="quarter" idx="22" hasCustomPrompt="1"/>
          </p:nvPr>
        </p:nvSpPr>
        <p:spPr>
          <a:xfrm>
            <a:off x="6662743" y="3781425"/>
            <a:ext cx="1711325" cy="365760"/>
          </a:xfrm>
        </p:spPr>
        <p:txBody>
          <a:bodyPr>
            <a:noAutofit/>
          </a:bodyPr>
          <a:lstStyle>
            <a:lvl1pPr>
              <a:buNone/>
              <a:defRPr sz="2000" b="1"/>
            </a:lvl1pPr>
          </a:lstStyle>
          <a:p>
            <a:pPr lvl="0"/>
            <a:r>
              <a:rPr lang="en-US" dirty="0"/>
              <a:t>Name</a:t>
            </a:r>
          </a:p>
        </p:txBody>
      </p:sp>
      <p:sp>
        <p:nvSpPr>
          <p:cNvPr id="66" name="Text Placeholder 60">
            <a:extLst>
              <a:ext uri="{FF2B5EF4-FFF2-40B4-BE49-F238E27FC236}">
                <a16:creationId xmlns:a16="http://schemas.microsoft.com/office/drawing/2014/main" id="{8D5671AF-0137-4226-8A84-2784817E519C}"/>
              </a:ext>
            </a:extLst>
          </p:cNvPr>
          <p:cNvSpPr>
            <a:spLocks noGrp="1"/>
          </p:cNvSpPr>
          <p:nvPr>
            <p:ph type="body" sz="quarter" idx="21" hasCustomPrompt="1"/>
          </p:nvPr>
        </p:nvSpPr>
        <p:spPr>
          <a:xfrm>
            <a:off x="6661976" y="4232949"/>
            <a:ext cx="1711572" cy="638175"/>
          </a:xfrm>
        </p:spPr>
        <p:txBody>
          <a:bodyPr>
            <a:noAutofit/>
          </a:bodyPr>
          <a:lstStyle>
            <a:lvl1pPr>
              <a:buNone/>
              <a:defRPr sz="1800"/>
            </a:lvl1pPr>
          </a:lstStyle>
          <a:p>
            <a:pPr lvl="0"/>
            <a:r>
              <a:rPr lang="en-US" dirty="0"/>
              <a:t>Title</a:t>
            </a:r>
          </a:p>
        </p:txBody>
      </p:sp>
      <p:sp>
        <p:nvSpPr>
          <p:cNvPr id="69" name="Text Placeholder 62">
            <a:extLst>
              <a:ext uri="{FF2B5EF4-FFF2-40B4-BE49-F238E27FC236}">
                <a16:creationId xmlns:a16="http://schemas.microsoft.com/office/drawing/2014/main" id="{DA1587F0-23BF-4FB8-B06C-2B0AA928E931}"/>
              </a:ext>
            </a:extLst>
          </p:cNvPr>
          <p:cNvSpPr>
            <a:spLocks noGrp="1"/>
          </p:cNvSpPr>
          <p:nvPr>
            <p:ph type="body" sz="quarter" idx="24" hasCustomPrompt="1"/>
          </p:nvPr>
        </p:nvSpPr>
        <p:spPr>
          <a:xfrm>
            <a:off x="9433112" y="3787288"/>
            <a:ext cx="1711325" cy="365760"/>
          </a:xfrm>
        </p:spPr>
        <p:txBody>
          <a:bodyPr>
            <a:noAutofit/>
          </a:bodyPr>
          <a:lstStyle>
            <a:lvl1pPr>
              <a:buNone/>
              <a:defRPr sz="2000" b="1"/>
            </a:lvl1pPr>
          </a:lstStyle>
          <a:p>
            <a:pPr lvl="0"/>
            <a:r>
              <a:rPr lang="en-US" dirty="0"/>
              <a:t>Name</a:t>
            </a:r>
          </a:p>
        </p:txBody>
      </p:sp>
      <p:sp>
        <p:nvSpPr>
          <p:cNvPr id="68" name="Text Placeholder 60">
            <a:extLst>
              <a:ext uri="{FF2B5EF4-FFF2-40B4-BE49-F238E27FC236}">
                <a16:creationId xmlns:a16="http://schemas.microsoft.com/office/drawing/2014/main" id="{565C0B22-B5E7-44BB-A17C-7FB5BB5D82BB}"/>
              </a:ext>
            </a:extLst>
          </p:cNvPr>
          <p:cNvSpPr>
            <a:spLocks noGrp="1"/>
          </p:cNvSpPr>
          <p:nvPr>
            <p:ph type="body" sz="quarter" idx="23" hasCustomPrompt="1"/>
          </p:nvPr>
        </p:nvSpPr>
        <p:spPr>
          <a:xfrm>
            <a:off x="9432345" y="4238812"/>
            <a:ext cx="1711572" cy="638175"/>
          </a:xfrm>
        </p:spPr>
        <p:txBody>
          <a:bodyPr>
            <a:noAutofit/>
          </a:bodyPr>
          <a:lstStyle>
            <a:lvl1pPr>
              <a:buNone/>
              <a:defRPr sz="1800"/>
            </a:lvl1pPr>
          </a:lstStyle>
          <a:p>
            <a:pPr lvl="0"/>
            <a:r>
              <a:rPr lang="en-US" dirty="0"/>
              <a:t>Title</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71577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0_Content 2 column (comparison slide)">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US" sz="48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731375"/>
            <a:ext cx="5437186" cy="535354"/>
          </a:xfrm>
        </p:spPr>
        <p:txBody>
          <a:bodyPr anchor="b">
            <a:no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427370"/>
            <a:ext cx="5429114" cy="3515555"/>
          </a:xfrm>
        </p:spPr>
        <p:txBody>
          <a:bodyPr>
            <a:noAutofit/>
          </a:bodyPr>
          <a:lstStyle>
            <a:lvl1pPr>
              <a:defRPr sz="24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731375"/>
            <a:ext cx="5436392" cy="535354"/>
          </a:xfrm>
        </p:spPr>
        <p:txBody>
          <a:bodyPr vert="horz" wrap="square" lIns="0" tIns="0" rIns="0" bIns="0" rtlCol="0" anchor="b">
            <a:noAutofit/>
          </a:bodyPr>
          <a:lstStyle>
            <a:lvl1pPr>
              <a:buNone/>
              <a:defRPr lang="en-US" sz="1400" b="0" cap="all" spc="200" baseline="0" dirty="0">
                <a:solidFill>
                  <a:schemeClr val="tx1"/>
                </a:solidFill>
              </a:defRPr>
            </a:lvl1pPr>
          </a:lstStyle>
          <a:p>
            <a:pPr marL="228600" lvl="0" indent="-228600"/>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427370"/>
            <a:ext cx="5436391" cy="3515555"/>
          </a:xfrm>
        </p:spPr>
        <p:txBody>
          <a:bodyPr>
            <a:noAutofit/>
          </a:bodyPr>
          <a:lstStyle>
            <a:lvl1pPr>
              <a:defRPr sz="24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noAutofit/>
          </a:bodyPr>
          <a:lstStyle/>
          <a:p>
            <a:r>
              <a:rPr lang="en-US"/>
              <a:t>Tuesday, February 2, 20XX</a:t>
            </a:r>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noAutofit/>
          </a:bodyPr>
          <a:lstStyle/>
          <a:p>
            <a:r>
              <a:rPr lang="en-US"/>
              <a:t>Sample Footer Text</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67039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r>
              <a:rPr lang="en-US"/>
              <a:t>Tuesday, February 2, 20XX</a:t>
            </a:r>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lumMod val="65000"/>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521255718"/>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33" r:id="rId3"/>
    <p:sldLayoutId id="2147483687" r:id="rId4"/>
    <p:sldLayoutId id="2147483734" r:id="rId5"/>
    <p:sldLayoutId id="2147483686" r:id="rId6"/>
    <p:sldLayoutId id="2147483696" r:id="rId7"/>
    <p:sldLayoutId id="2147483707" r:id="rId8"/>
    <p:sldLayoutId id="2147483689" r:id="rId9"/>
    <p:sldLayoutId id="2147483697" r:id="rId10"/>
    <p:sldLayoutId id="2147483731" r:id="rId11"/>
    <p:sldLayoutId id="2147483693" r:id="rId12"/>
    <p:sldLayoutId id="2147483685" r:id="rId13"/>
    <p:sldLayoutId id="2147483688" r:id="rId14"/>
    <p:sldLayoutId id="2147483691" r:id="rId15"/>
    <p:sldLayoutId id="2147483692" r:id="rId16"/>
  </p:sldLayoutIdLst>
  <p:hf hdr="0"/>
  <p:txStyles>
    <p:titleStyle>
      <a:lvl1pPr algn="l" defTabSz="914400" rtl="0" eaLnBrk="1" latinLnBrk="0" hangingPunct="1">
        <a:lnSpc>
          <a:spcPct val="9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3840">
          <p15:clr>
            <a:srgbClr val="F26B43"/>
          </p15:clr>
        </p15:guide>
        <p15:guide id="33" orient="horz" pos="2160">
          <p15:clr>
            <a:srgbClr val="F26B43"/>
          </p15:clr>
        </p15:guide>
        <p15:guide id="34" pos="347">
          <p15:clr>
            <a:srgbClr val="F26B43"/>
          </p15:clr>
        </p15:guide>
        <p15:guide id="35" pos="7333">
          <p15:clr>
            <a:srgbClr val="F26B43"/>
          </p15:clr>
        </p15:guide>
        <p15:guide id="36" orient="horz" pos="346">
          <p15:clr>
            <a:srgbClr val="F26B43"/>
          </p15:clr>
        </p15:guide>
        <p15:guide id="37" orient="horz" pos="3974">
          <p15:clr>
            <a:srgbClr val="F26B43"/>
          </p15:clr>
        </p15:guide>
        <p15:guide id="38" pos="824">
          <p15:clr>
            <a:srgbClr val="A4A3A4"/>
          </p15:clr>
        </p15:guide>
        <p15:guide id="39" pos="937">
          <p15:clr>
            <a:srgbClr val="A4A3A4"/>
          </p15:clr>
        </p15:guide>
        <p15:guide id="40" pos="1413">
          <p15:clr>
            <a:srgbClr val="A4A3A4"/>
          </p15:clr>
        </p15:guide>
        <p15:guide id="41" pos="1527">
          <p15:clr>
            <a:srgbClr val="A4A3A4"/>
          </p15:clr>
        </p15:guide>
        <p15:guide id="42" pos="2003">
          <p15:clr>
            <a:srgbClr val="A4A3A4"/>
          </p15:clr>
        </p15:guide>
        <p15:guide id="43" pos="2116">
          <p15:clr>
            <a:srgbClr val="A4A3A4"/>
          </p15:clr>
        </p15:guide>
        <p15:guide id="44" pos="2593">
          <p15:clr>
            <a:srgbClr val="A4A3A4"/>
          </p15:clr>
        </p15:guide>
        <p15:guide id="45" pos="2706">
          <p15:clr>
            <a:srgbClr val="A4A3A4"/>
          </p15:clr>
        </p15:guide>
        <p15:guide id="46" pos="3182">
          <p15:clr>
            <a:srgbClr val="A4A3A4"/>
          </p15:clr>
        </p15:guide>
        <p15:guide id="47" pos="3318">
          <p15:clr>
            <a:srgbClr val="A4A3A4"/>
          </p15:clr>
        </p15:guide>
        <p15:guide id="48" pos="3772">
          <p15:clr>
            <a:srgbClr val="A4A3A4"/>
          </p15:clr>
        </p15:guide>
        <p15:guide id="49" pos="3908">
          <p15:clr>
            <a:srgbClr val="A4A3A4"/>
          </p15:clr>
        </p15:guide>
        <p15:guide id="50" pos="4362">
          <p15:clr>
            <a:srgbClr val="A4A3A4"/>
          </p15:clr>
        </p15:guide>
        <p15:guide id="51" pos="4498">
          <p15:clr>
            <a:srgbClr val="A4A3A4"/>
          </p15:clr>
        </p15:guide>
        <p15:guide id="52" pos="4951">
          <p15:clr>
            <a:srgbClr val="A4A3A4"/>
          </p15:clr>
        </p15:guide>
        <p15:guide id="53" pos="5087">
          <p15:clr>
            <a:srgbClr val="A4A3A4"/>
          </p15:clr>
        </p15:guide>
        <p15:guide id="54" pos="5541">
          <p15:clr>
            <a:srgbClr val="A4A3A4"/>
          </p15:clr>
        </p15:guide>
        <p15:guide id="55" pos="5677">
          <p15:clr>
            <a:srgbClr val="A4A3A4"/>
          </p15:clr>
        </p15:guide>
        <p15:guide id="56" pos="6153">
          <p15:clr>
            <a:srgbClr val="A4A3A4"/>
          </p15:clr>
        </p15:guide>
        <p15:guide id="57" pos="6267">
          <p15:clr>
            <a:srgbClr val="A4A3A4"/>
          </p15:clr>
        </p15:guide>
        <p15:guide id="58" pos="6743">
          <p15:clr>
            <a:srgbClr val="A4A3A4"/>
          </p15:clr>
        </p15:guide>
        <p15:guide id="59" pos="6856">
          <p15:clr>
            <a:srgbClr val="A4A3A4"/>
          </p15:clr>
        </p15:guide>
        <p15:guide id="60" orient="horz" pos="3838">
          <p15:clr>
            <a:srgbClr val="A4A3A4"/>
          </p15:clr>
        </p15:guide>
        <p15:guide id="61" orient="horz" pos="2092">
          <p15:clr>
            <a:srgbClr val="A4A3A4"/>
          </p15:clr>
        </p15:guide>
        <p15:guide id="62" orient="horz" pos="2228">
          <p15:clr>
            <a:srgbClr val="A4A3A4"/>
          </p15:clr>
        </p15:guide>
        <p15:guide id="63" orient="horz" pos="845">
          <p15:clr>
            <a:srgbClr val="A4A3A4"/>
          </p15:clr>
        </p15:guide>
        <p15:guide id="64" orient="horz" pos="958">
          <p15:clr>
            <a:srgbClr val="A4A3A4"/>
          </p15:clr>
        </p15:guide>
        <p15:guide id="65" orient="horz" pos="1480">
          <p15:clr>
            <a:srgbClr val="A4A3A4"/>
          </p15:clr>
        </p15:guide>
        <p15:guide id="66" orient="horz" pos="1593">
          <p15:clr>
            <a:srgbClr val="A4A3A4"/>
          </p15:clr>
        </p15:guide>
        <p15:guide id="67" orient="horz" pos="2727">
          <p15:clr>
            <a:srgbClr val="A4A3A4"/>
          </p15:clr>
        </p15:guide>
        <p15:guide id="68" orient="horz" pos="2840">
          <p15:clr>
            <a:srgbClr val="A4A3A4"/>
          </p15:clr>
        </p15:guide>
        <p15:guide id="69" orient="horz" pos="3339">
          <p15:clr>
            <a:srgbClr val="A4A3A4"/>
          </p15:clr>
        </p15:guide>
        <p15:guide id="70" orient="horz" pos="347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customXml" Target="../ink/ink3.xml"/><Relationship Id="rId7" Type="http://schemas.openxmlformats.org/officeDocument/2006/relationships/customXml" Target="../ink/ink5.xml"/><Relationship Id="rId2" Type="http://schemas.openxmlformats.org/officeDocument/2006/relationships/image" Target="../media/image11.png"/><Relationship Id="rId1" Type="http://schemas.openxmlformats.org/officeDocument/2006/relationships/slideLayout" Target="../slideLayouts/slideLayout16.xml"/><Relationship Id="rId6" Type="http://schemas.openxmlformats.org/officeDocument/2006/relationships/image" Target="../media/image13.png"/><Relationship Id="rId5" Type="http://schemas.openxmlformats.org/officeDocument/2006/relationships/customXml" Target="../ink/ink4.xml"/><Relationship Id="rId10" Type="http://schemas.openxmlformats.org/officeDocument/2006/relationships/image" Target="../media/image15.png"/><Relationship Id="rId4" Type="http://schemas.openxmlformats.org/officeDocument/2006/relationships/image" Target="../media/image12.png"/><Relationship Id="rId9" Type="http://schemas.openxmlformats.org/officeDocument/2006/relationships/customXml" Target="../ink/ink6.xml"/></Relationships>
</file>

<file path=ppt/slides/_rels/slide11.xml.rels><?xml version="1.0" encoding="UTF-8" standalone="yes"?>
<Relationships xmlns="http://schemas.openxmlformats.org/package/2006/relationships"><Relationship Id="rId3" Type="http://schemas.openxmlformats.org/officeDocument/2006/relationships/customXml" Target="../ink/ink7.xml"/><Relationship Id="rId2" Type="http://schemas.openxmlformats.org/officeDocument/2006/relationships/image" Target="../media/image16.png"/><Relationship Id="rId1" Type="http://schemas.openxmlformats.org/officeDocument/2006/relationships/slideLayout" Target="../slideLayouts/slideLayout16.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hyperlink" Target="https://simpsoncollege.hosted.panopto.com/Panopto/Pages/Viewer.aspx?id=845b0c62-c91b-4e85-811c-abe00179c298" TargetMode="Externa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hyperlink" Target="https://www.simpson.edu/internal/academic-technology-resources/panopto" TargetMode="Externa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hyperlink" Target="mailto:chuck.johnson@simpson.edu" TargetMode="External"/><Relationship Id="rId2" Type="http://schemas.openxmlformats.org/officeDocument/2006/relationships/hyperlink" Target="mailto:melissa.daniels@simpson.edu" TargetMode="External"/><Relationship Id="rId1" Type="http://schemas.openxmlformats.org/officeDocument/2006/relationships/slideLayout" Target="../slideLayouts/slideLayout16.xml"/><Relationship Id="rId5" Type="http://schemas.openxmlformats.org/officeDocument/2006/relationships/hyperlink" Target="mailto:Moodle@simpson.edu" TargetMode="External"/><Relationship Id="rId4" Type="http://schemas.openxmlformats.org/officeDocument/2006/relationships/hyperlink" Target="mailto:robert.overturf@simpson.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s://login.panopto.com/" TargetMode="External"/><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8.png"/><Relationship Id="rId1" Type="http://schemas.openxmlformats.org/officeDocument/2006/relationships/slideLayout" Target="../slideLayouts/slideLayout16.xml"/><Relationship Id="rId6" Type="http://schemas.openxmlformats.org/officeDocument/2006/relationships/image" Target="../media/image10.png"/><Relationship Id="rId5" Type="http://schemas.openxmlformats.org/officeDocument/2006/relationships/customXml" Target="../ink/ink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938C-9D94-4B05-979A-D39FFC457291}"/>
              </a:ext>
            </a:extLst>
          </p:cNvPr>
          <p:cNvSpPr>
            <a:spLocks noGrp="1"/>
          </p:cNvSpPr>
          <p:nvPr>
            <p:ph type="ctrTitle"/>
          </p:nvPr>
        </p:nvSpPr>
        <p:spPr>
          <a:xfrm>
            <a:off x="7999414" y="1051551"/>
            <a:ext cx="3565524" cy="2384898"/>
          </a:xfrm>
        </p:spPr>
        <p:txBody>
          <a:bodyPr anchor="b" anchorCtr="0">
            <a:normAutofit/>
          </a:bodyPr>
          <a:lstStyle/>
          <a:p>
            <a:r>
              <a:rPr lang="en-US" dirty="0"/>
              <a:t>Closed captioning and Panopto</a:t>
            </a:r>
          </a:p>
        </p:txBody>
      </p:sp>
      <p:pic>
        <p:nvPicPr>
          <p:cNvPr id="14" name="Picture Placeholder 13" descr="Data Points Digital background">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7452360" cy="6858000"/>
          </a:xfrm>
        </p:spPr>
      </p:pic>
      <p:sp>
        <p:nvSpPr>
          <p:cNvPr id="3" name="Subtitle 2">
            <a:extLst>
              <a:ext uri="{FF2B5EF4-FFF2-40B4-BE49-F238E27FC236}">
                <a16:creationId xmlns:a16="http://schemas.microsoft.com/office/drawing/2014/main" id="{D9A11267-FC52-4990-8D98-010AFABA5544}"/>
              </a:ext>
            </a:extLst>
          </p:cNvPr>
          <p:cNvSpPr>
            <a:spLocks noGrp="1"/>
          </p:cNvSpPr>
          <p:nvPr>
            <p:ph type="body" sz="quarter" idx="14"/>
          </p:nvPr>
        </p:nvSpPr>
        <p:spPr>
          <a:xfrm>
            <a:off x="7999413" y="3937819"/>
            <a:ext cx="3565524" cy="1362844"/>
          </a:xfrm>
        </p:spPr>
        <p:txBody>
          <a:bodyPr>
            <a:normAutofit/>
          </a:bodyPr>
          <a:lstStyle/>
          <a:p>
            <a:r>
              <a:rPr lang="en-US" sz="2400" dirty="0">
                <a:solidFill>
                  <a:srgbClr val="FFFFFF"/>
                </a:solidFill>
              </a:rPr>
              <a:t>Melissa Daniels, Instructional Designer at Simpson</a:t>
            </a:r>
          </a:p>
        </p:txBody>
      </p:sp>
    </p:spTree>
    <p:extLst>
      <p:ext uri="{BB962C8B-B14F-4D97-AF65-F5344CB8AC3E}">
        <p14:creationId xmlns:p14="http://schemas.microsoft.com/office/powerpoint/2010/main" val="75281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4A438-3124-B7DC-C607-7D66438A45FE}"/>
              </a:ext>
            </a:extLst>
          </p:cNvPr>
          <p:cNvSpPr>
            <a:spLocks noGrp="1"/>
          </p:cNvSpPr>
          <p:nvPr>
            <p:ph type="title"/>
          </p:nvPr>
        </p:nvSpPr>
        <p:spPr/>
        <p:txBody>
          <a:bodyPr/>
          <a:lstStyle/>
          <a:p>
            <a:pPr algn="ctr"/>
            <a:r>
              <a:rPr lang="en-US" dirty="0"/>
              <a:t>Adding captioning to your video</a:t>
            </a:r>
          </a:p>
        </p:txBody>
      </p:sp>
      <p:pic>
        <p:nvPicPr>
          <p:cNvPr id="15" name="Content Placeholder 14">
            <a:extLst>
              <a:ext uri="{FF2B5EF4-FFF2-40B4-BE49-F238E27FC236}">
                <a16:creationId xmlns:a16="http://schemas.microsoft.com/office/drawing/2014/main" id="{7B6ADEB2-2F32-BB99-3000-E3B59C66851E}"/>
              </a:ext>
            </a:extLst>
          </p:cNvPr>
          <p:cNvPicPr>
            <a:picLocks noGrp="1" noChangeAspect="1"/>
          </p:cNvPicPr>
          <p:nvPr>
            <p:ph idx="1"/>
          </p:nvPr>
        </p:nvPicPr>
        <p:blipFill>
          <a:blip r:embed="rId2"/>
          <a:stretch>
            <a:fillRect/>
          </a:stretch>
        </p:blipFill>
        <p:spPr>
          <a:xfrm>
            <a:off x="4603263" y="2476025"/>
            <a:ext cx="7418876" cy="2476132"/>
          </a:xfrm>
        </p:spPr>
      </p:pic>
      <p:sp>
        <p:nvSpPr>
          <p:cNvPr id="4" name="Text Placeholder 3">
            <a:extLst>
              <a:ext uri="{FF2B5EF4-FFF2-40B4-BE49-F238E27FC236}">
                <a16:creationId xmlns:a16="http://schemas.microsoft.com/office/drawing/2014/main" id="{84BE88C4-AA17-D089-8F03-BA82ADC14C31}"/>
              </a:ext>
            </a:extLst>
          </p:cNvPr>
          <p:cNvSpPr>
            <a:spLocks noGrp="1"/>
          </p:cNvSpPr>
          <p:nvPr>
            <p:ph type="body" sz="half" idx="2"/>
          </p:nvPr>
        </p:nvSpPr>
        <p:spPr>
          <a:xfrm>
            <a:off x="550863" y="1750060"/>
            <a:ext cx="3916917" cy="4342765"/>
          </a:xfrm>
        </p:spPr>
        <p:txBody>
          <a:bodyPr/>
          <a:lstStyle/>
          <a:p>
            <a:r>
              <a:rPr lang="en-US" sz="1800" dirty="0">
                <a:solidFill>
                  <a:srgbClr val="FFFFFF"/>
                </a:solidFill>
              </a:rPr>
              <a:t>On the side, there is a “Captions” option. </a:t>
            </a:r>
          </a:p>
          <a:p>
            <a:r>
              <a:rPr lang="en-US" sz="1800" dirty="0">
                <a:solidFill>
                  <a:srgbClr val="FFFFFF"/>
                </a:solidFill>
              </a:rPr>
              <a:t>Click on “Captions”, then “Import automatic captions”. </a:t>
            </a:r>
          </a:p>
          <a:p>
            <a:r>
              <a:rPr lang="en-US" sz="1800" dirty="0">
                <a:solidFill>
                  <a:srgbClr val="FFFFFF"/>
                </a:solidFill>
              </a:rPr>
              <a:t>And that’s all there is to it!</a:t>
            </a:r>
          </a:p>
          <a:p>
            <a:r>
              <a:rPr lang="en-US" b="1" i="1" dirty="0">
                <a:solidFill>
                  <a:srgbClr val="FFFFFF"/>
                </a:solidFill>
                <a:effectLst/>
                <a:latin typeface="Segoe UI" panose="020B0502040204020203" pitchFamily="34" charset="0"/>
                <a:ea typeface="Times New Roman" panose="02020603050405020304" pitchFamily="18" charset="0"/>
              </a:rPr>
              <a:t>*New in 2022! </a:t>
            </a:r>
            <a:r>
              <a:rPr lang="en-US" i="1" dirty="0">
                <a:solidFill>
                  <a:srgbClr val="FFFFFF"/>
                </a:solidFill>
                <a:effectLst/>
                <a:latin typeface="Segoe UI" panose="020B0502040204020203" pitchFamily="34" charset="0"/>
                <a:ea typeface="Times New Roman" panose="02020603050405020304" pitchFamily="18" charset="0"/>
              </a:rPr>
              <a:t>You are now able to set up a folder in Panopto and have the captions auto-generated in another language.  If you recorded your video in Spanish and you would like the captions to be auto-generated in Spanish, place the video in a folder and update the settings of that folder to be 'Spanish.'  Then every video (that is recorded in Spanish) will contain Spanish captions when the auto-captioning is enabled!</a:t>
            </a:r>
            <a:endParaRPr lang="en-US" dirty="0">
              <a:solidFill>
                <a:srgbClr val="FFFFFF"/>
              </a:solidFill>
              <a:effectLst/>
              <a:latin typeface="Times New Roman" panose="02020603050405020304" pitchFamily="18" charset="0"/>
              <a:ea typeface="Times New Roman" panose="02020603050405020304" pitchFamily="18" charset="0"/>
            </a:endParaRPr>
          </a:p>
          <a:p>
            <a:endParaRPr lang="en-US" sz="1800" dirty="0">
              <a:solidFill>
                <a:srgbClr val="FFFFFF"/>
              </a:solidFill>
            </a:endParaRPr>
          </a:p>
        </p:txBody>
      </p:sp>
      <p:sp>
        <p:nvSpPr>
          <p:cNvPr id="7" name="Slide Number Placeholder 6">
            <a:extLst>
              <a:ext uri="{FF2B5EF4-FFF2-40B4-BE49-F238E27FC236}">
                <a16:creationId xmlns:a16="http://schemas.microsoft.com/office/drawing/2014/main" id="{C9688485-2AC4-87DA-ED0B-BFF77416C167}"/>
              </a:ext>
            </a:extLst>
          </p:cNvPr>
          <p:cNvSpPr>
            <a:spLocks noGrp="1"/>
          </p:cNvSpPr>
          <p:nvPr>
            <p:ph type="sldNum" sz="quarter" idx="12"/>
          </p:nvPr>
        </p:nvSpPr>
        <p:spPr/>
        <p:txBody>
          <a:bodyPr/>
          <a:lstStyle/>
          <a:p>
            <a:fld id="{DBA1B0FB-D917-4C8C-928F-313BD683BF39}" type="slidenum">
              <a:rPr lang="en-US" smtClean="0"/>
              <a:t>10</a:t>
            </a:fld>
            <a:endParaRPr lang="en-US"/>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0" name="Ink 9">
                <a:extLst>
                  <a:ext uri="{FF2B5EF4-FFF2-40B4-BE49-F238E27FC236}">
                    <a16:creationId xmlns:a16="http://schemas.microsoft.com/office/drawing/2014/main" id="{7AC77F04-4984-6753-63B0-8C32CA41E530}"/>
                  </a:ext>
                </a:extLst>
              </p14:cNvPr>
              <p14:cNvContentPartPr/>
              <p14:nvPr/>
            </p14:nvContentPartPr>
            <p14:xfrm>
              <a:off x="4016766" y="820268"/>
              <a:ext cx="360" cy="360"/>
            </p14:xfrm>
          </p:contentPart>
        </mc:Choice>
        <mc:Fallback xmlns="">
          <p:pic>
            <p:nvPicPr>
              <p:cNvPr id="10" name="Ink 9">
                <a:extLst>
                  <a:ext uri="{FF2B5EF4-FFF2-40B4-BE49-F238E27FC236}">
                    <a16:creationId xmlns:a16="http://schemas.microsoft.com/office/drawing/2014/main" id="{7AC77F04-4984-6753-63B0-8C32CA41E530}"/>
                  </a:ext>
                </a:extLst>
              </p:cNvPr>
              <p:cNvPicPr/>
              <p:nvPr/>
            </p:nvPicPr>
            <p:blipFill>
              <a:blip r:embed="rId4"/>
              <a:stretch>
                <a:fillRect/>
              </a:stretch>
            </p:blipFill>
            <p:spPr>
              <a:xfrm>
                <a:off x="3999126" y="712628"/>
                <a:ext cx="36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A0045A18-F9B1-FB53-A2BF-D63FB9C5474A}"/>
                  </a:ext>
                </a:extLst>
              </p14:cNvPr>
              <p14:cNvContentPartPr/>
              <p14:nvPr/>
            </p14:nvContentPartPr>
            <p14:xfrm>
              <a:off x="4485060" y="2427870"/>
              <a:ext cx="2078640" cy="639720"/>
            </p14:xfrm>
          </p:contentPart>
        </mc:Choice>
        <mc:Fallback xmlns="">
          <p:pic>
            <p:nvPicPr>
              <p:cNvPr id="17" name="Ink 16">
                <a:extLst>
                  <a:ext uri="{FF2B5EF4-FFF2-40B4-BE49-F238E27FC236}">
                    <a16:creationId xmlns:a16="http://schemas.microsoft.com/office/drawing/2014/main" id="{A0045A18-F9B1-FB53-A2BF-D63FB9C5474A}"/>
                  </a:ext>
                </a:extLst>
              </p:cNvPr>
              <p:cNvPicPr/>
              <p:nvPr/>
            </p:nvPicPr>
            <p:blipFill>
              <a:blip r:embed="rId6"/>
              <a:stretch>
                <a:fillRect/>
              </a:stretch>
            </p:blipFill>
            <p:spPr>
              <a:xfrm>
                <a:off x="4476060" y="2419230"/>
                <a:ext cx="2096280" cy="6573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96B660CB-9C4B-8E5E-7847-FDF1D367FE3C}"/>
                  </a:ext>
                </a:extLst>
              </p14:cNvPr>
              <p14:cNvContentPartPr/>
              <p14:nvPr/>
            </p14:nvContentPartPr>
            <p14:xfrm>
              <a:off x="4468500" y="2548110"/>
              <a:ext cx="2095920" cy="595800"/>
            </p14:xfrm>
          </p:contentPart>
        </mc:Choice>
        <mc:Fallback xmlns="">
          <p:pic>
            <p:nvPicPr>
              <p:cNvPr id="18" name="Ink 17">
                <a:extLst>
                  <a:ext uri="{FF2B5EF4-FFF2-40B4-BE49-F238E27FC236}">
                    <a16:creationId xmlns:a16="http://schemas.microsoft.com/office/drawing/2014/main" id="{96B660CB-9C4B-8E5E-7847-FDF1D367FE3C}"/>
                  </a:ext>
                </a:extLst>
              </p:cNvPr>
              <p:cNvPicPr/>
              <p:nvPr/>
            </p:nvPicPr>
            <p:blipFill>
              <a:blip r:embed="rId8"/>
              <a:stretch>
                <a:fillRect/>
              </a:stretch>
            </p:blipFill>
            <p:spPr>
              <a:xfrm>
                <a:off x="4459500" y="2539470"/>
                <a:ext cx="2113560" cy="6134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9" name="Ink 18">
                <a:extLst>
                  <a:ext uri="{FF2B5EF4-FFF2-40B4-BE49-F238E27FC236}">
                    <a16:creationId xmlns:a16="http://schemas.microsoft.com/office/drawing/2014/main" id="{D75CF831-B6CA-5677-8117-46D398F6C504}"/>
                  </a:ext>
                </a:extLst>
              </p14:cNvPr>
              <p14:cNvContentPartPr/>
              <p14:nvPr/>
            </p14:nvContentPartPr>
            <p14:xfrm>
              <a:off x="1570566" y="2047148"/>
              <a:ext cx="360" cy="360"/>
            </p14:xfrm>
          </p:contentPart>
        </mc:Choice>
        <mc:Fallback xmlns="">
          <p:pic>
            <p:nvPicPr>
              <p:cNvPr id="19" name="Ink 18">
                <a:extLst>
                  <a:ext uri="{FF2B5EF4-FFF2-40B4-BE49-F238E27FC236}">
                    <a16:creationId xmlns:a16="http://schemas.microsoft.com/office/drawing/2014/main" id="{D75CF831-B6CA-5677-8117-46D398F6C504}"/>
                  </a:ext>
                </a:extLst>
              </p:cNvPr>
              <p:cNvPicPr/>
              <p:nvPr/>
            </p:nvPicPr>
            <p:blipFill>
              <a:blip r:embed="rId10"/>
              <a:stretch>
                <a:fillRect/>
              </a:stretch>
            </p:blipFill>
            <p:spPr>
              <a:xfrm>
                <a:off x="1561926" y="2038508"/>
                <a:ext cx="18000" cy="18000"/>
              </a:xfrm>
              <a:prstGeom prst="rect">
                <a:avLst/>
              </a:prstGeom>
            </p:spPr>
          </p:pic>
        </mc:Fallback>
      </mc:AlternateContent>
    </p:spTree>
    <p:extLst>
      <p:ext uri="{BB962C8B-B14F-4D97-AF65-F5344CB8AC3E}">
        <p14:creationId xmlns:p14="http://schemas.microsoft.com/office/powerpoint/2010/main" val="1288810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4A439-4C0E-D5DB-78C4-9A3FB165493D}"/>
              </a:ext>
            </a:extLst>
          </p:cNvPr>
          <p:cNvSpPr>
            <a:spLocks noGrp="1"/>
          </p:cNvSpPr>
          <p:nvPr>
            <p:ph type="title"/>
          </p:nvPr>
        </p:nvSpPr>
        <p:spPr/>
        <p:txBody>
          <a:bodyPr/>
          <a:lstStyle/>
          <a:p>
            <a:r>
              <a:rPr lang="en-US" dirty="0"/>
              <a:t>Did you record your presentation/video using Zoom instead? Never you fear, you can still add captions using Panopto’s editing app! </a:t>
            </a:r>
          </a:p>
        </p:txBody>
      </p:sp>
      <p:pic>
        <p:nvPicPr>
          <p:cNvPr id="9" name="Content Placeholder 8">
            <a:extLst>
              <a:ext uri="{FF2B5EF4-FFF2-40B4-BE49-F238E27FC236}">
                <a16:creationId xmlns:a16="http://schemas.microsoft.com/office/drawing/2014/main" id="{C362C647-0F83-93D9-4CD1-B1ABCE90FEA8}"/>
              </a:ext>
            </a:extLst>
          </p:cNvPr>
          <p:cNvPicPr>
            <a:picLocks noGrp="1" noChangeAspect="1"/>
          </p:cNvPicPr>
          <p:nvPr>
            <p:ph idx="1"/>
          </p:nvPr>
        </p:nvPicPr>
        <p:blipFill>
          <a:blip r:embed="rId2"/>
          <a:stretch>
            <a:fillRect/>
          </a:stretch>
        </p:blipFill>
        <p:spPr>
          <a:xfrm>
            <a:off x="5222952" y="2251598"/>
            <a:ext cx="6130847" cy="3432263"/>
          </a:xfrm>
        </p:spPr>
      </p:pic>
      <p:sp>
        <p:nvSpPr>
          <p:cNvPr id="4" name="Text Placeholder 3">
            <a:extLst>
              <a:ext uri="{FF2B5EF4-FFF2-40B4-BE49-F238E27FC236}">
                <a16:creationId xmlns:a16="http://schemas.microsoft.com/office/drawing/2014/main" id="{FB52BFB3-CD85-D0AA-87B1-F5D6D8400E7F}"/>
              </a:ext>
            </a:extLst>
          </p:cNvPr>
          <p:cNvSpPr>
            <a:spLocks noGrp="1"/>
          </p:cNvSpPr>
          <p:nvPr>
            <p:ph type="body" sz="half" idx="2"/>
          </p:nvPr>
        </p:nvSpPr>
        <p:spPr>
          <a:xfrm>
            <a:off x="550863" y="2235200"/>
            <a:ext cx="4316412" cy="3857625"/>
          </a:xfrm>
        </p:spPr>
        <p:txBody>
          <a:bodyPr/>
          <a:lstStyle/>
          <a:p>
            <a:r>
              <a:rPr lang="en-US" sz="2000" dirty="0">
                <a:solidFill>
                  <a:srgbClr val="FFFFFF"/>
                </a:solidFill>
              </a:rPr>
              <a:t>Because Panopto is what is used to upload all video types onto your Moodle page, you can still edit using Panopto software.</a:t>
            </a:r>
          </a:p>
          <a:p>
            <a:endParaRPr lang="en-US" sz="2000" dirty="0">
              <a:solidFill>
                <a:srgbClr val="FFFFFF"/>
              </a:solidFill>
            </a:endParaRPr>
          </a:p>
          <a:p>
            <a:r>
              <a:rPr lang="en-US" sz="2000" dirty="0">
                <a:solidFill>
                  <a:srgbClr val="FFFFFF"/>
                </a:solidFill>
              </a:rPr>
              <a:t>To add captions to a video on your website, even if you didn’t record it using Panopto the first time, simply click on the diagonal up arrow at the bottom of your video, and it will take you to Panopto’s editing software. </a:t>
            </a:r>
          </a:p>
        </p:txBody>
      </p:sp>
      <p:sp>
        <p:nvSpPr>
          <p:cNvPr id="7" name="Slide Number Placeholder 6">
            <a:extLst>
              <a:ext uri="{FF2B5EF4-FFF2-40B4-BE49-F238E27FC236}">
                <a16:creationId xmlns:a16="http://schemas.microsoft.com/office/drawing/2014/main" id="{4BE5757A-9438-9397-6C62-5328CA1D99FD}"/>
              </a:ext>
            </a:extLst>
          </p:cNvPr>
          <p:cNvSpPr>
            <a:spLocks noGrp="1"/>
          </p:cNvSpPr>
          <p:nvPr>
            <p:ph type="sldNum" sz="quarter" idx="12"/>
          </p:nvPr>
        </p:nvSpPr>
        <p:spPr/>
        <p:txBody>
          <a:bodyPr/>
          <a:lstStyle/>
          <a:p>
            <a:fld id="{DBA1B0FB-D917-4C8C-928F-313BD683BF39}" type="slidenum">
              <a:rPr lang="en-US" smtClean="0"/>
              <a:t>11</a:t>
            </a:fld>
            <a:endParaRPr lang="en-US"/>
          </a:p>
        </p:txBody>
      </p:sp>
      <mc:AlternateContent xmlns:mc="http://schemas.openxmlformats.org/markup-compatibility/2006">
        <mc:Choice xmlns:p14="http://schemas.microsoft.com/office/powerpoint/2010/main" Requires="p14">
          <p:contentPart p14:bwMode="auto" r:id="rId3">
            <p14:nvContentPartPr>
              <p14:cNvPr id="10" name="Ink 9">
                <a:extLst>
                  <a:ext uri="{FF2B5EF4-FFF2-40B4-BE49-F238E27FC236}">
                    <a16:creationId xmlns:a16="http://schemas.microsoft.com/office/drawing/2014/main" id="{49F41CCD-2B43-4F43-F8FB-7DC9C9E13BFD}"/>
                  </a:ext>
                </a:extLst>
              </p14:cNvPr>
              <p14:cNvContentPartPr/>
              <p14:nvPr/>
            </p14:nvContentPartPr>
            <p14:xfrm>
              <a:off x="9484740" y="5094030"/>
              <a:ext cx="727200" cy="573840"/>
            </p14:xfrm>
          </p:contentPart>
        </mc:Choice>
        <mc:Fallback>
          <p:pic>
            <p:nvPicPr>
              <p:cNvPr id="10" name="Ink 9">
                <a:extLst>
                  <a:ext uri="{FF2B5EF4-FFF2-40B4-BE49-F238E27FC236}">
                    <a16:creationId xmlns:a16="http://schemas.microsoft.com/office/drawing/2014/main" id="{49F41CCD-2B43-4F43-F8FB-7DC9C9E13BFD}"/>
                  </a:ext>
                </a:extLst>
              </p:cNvPr>
              <p:cNvPicPr/>
              <p:nvPr/>
            </p:nvPicPr>
            <p:blipFill>
              <a:blip r:embed="rId4"/>
              <a:stretch>
                <a:fillRect/>
              </a:stretch>
            </p:blipFill>
            <p:spPr>
              <a:xfrm>
                <a:off x="9475740" y="5085390"/>
                <a:ext cx="744840" cy="591480"/>
              </a:xfrm>
              <a:prstGeom prst="rect">
                <a:avLst/>
              </a:prstGeom>
            </p:spPr>
          </p:pic>
        </mc:Fallback>
      </mc:AlternateContent>
    </p:spTree>
    <p:extLst>
      <p:ext uri="{BB962C8B-B14F-4D97-AF65-F5344CB8AC3E}">
        <p14:creationId xmlns:p14="http://schemas.microsoft.com/office/powerpoint/2010/main" val="4267442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22B6A-1A8C-3407-7080-2676C0DF261C}"/>
              </a:ext>
            </a:extLst>
          </p:cNvPr>
          <p:cNvSpPr>
            <a:spLocks noGrp="1"/>
          </p:cNvSpPr>
          <p:nvPr>
            <p:ph type="title"/>
          </p:nvPr>
        </p:nvSpPr>
        <p:spPr/>
        <p:txBody>
          <a:bodyPr/>
          <a:lstStyle/>
          <a:p>
            <a:pPr algn="ctr"/>
            <a:r>
              <a:rPr lang="en-US" sz="2800" b="1" dirty="0">
                <a:solidFill>
                  <a:srgbClr val="FFFFFF"/>
                </a:solidFill>
                <a:effectLst/>
                <a:latin typeface="Segoe UI" panose="020B0502040204020203" pitchFamily="34" charset="0"/>
                <a:ea typeface="Times New Roman" panose="02020603050405020304" pitchFamily="18" charset="0"/>
                <a:cs typeface="Times New Roman" panose="02020603050405020304" pitchFamily="18" charset="0"/>
              </a:rPr>
              <a:t>Adding a Transcript Under a Video Using the </a:t>
            </a:r>
            <a:r>
              <a:rPr lang="en-US" sz="2800" b="1" dirty="0" err="1">
                <a:solidFill>
                  <a:srgbClr val="FFFFFF"/>
                </a:solidFill>
                <a:effectLst/>
                <a:latin typeface="Segoe UI" panose="020B0502040204020203" pitchFamily="34" charset="0"/>
                <a:ea typeface="Times New Roman" panose="02020603050405020304" pitchFamily="18" charset="0"/>
                <a:cs typeface="Times New Roman" panose="02020603050405020304" pitchFamily="18" charset="0"/>
              </a:rPr>
              <a:t>Poodll</a:t>
            </a:r>
            <a:r>
              <a:rPr lang="en-US" sz="2800" b="1" dirty="0">
                <a:solidFill>
                  <a:srgbClr val="FFFFFF"/>
                </a:solidFill>
                <a:effectLst/>
                <a:latin typeface="Segoe UI" panose="020B0502040204020203" pitchFamily="34" charset="0"/>
                <a:ea typeface="Times New Roman" panose="02020603050405020304" pitchFamily="18" charset="0"/>
                <a:cs typeface="Times New Roman" panose="02020603050405020304" pitchFamily="18" charset="0"/>
              </a:rPr>
              <a:t> Toggle Function</a:t>
            </a:r>
            <a:br>
              <a:rPr lang="en-US"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8025E01-8C7C-165C-45F6-D252D2728DAC}"/>
              </a:ext>
            </a:extLst>
          </p:cNvPr>
          <p:cNvSpPr>
            <a:spLocks noGrp="1"/>
          </p:cNvSpPr>
          <p:nvPr>
            <p:ph idx="1"/>
          </p:nvPr>
        </p:nvSpPr>
        <p:spPr/>
        <p:txBody>
          <a:bodyPr/>
          <a:lstStyle/>
          <a:p>
            <a:r>
              <a:rPr lang="en-US" sz="2800" dirty="0">
                <a:hlinkClick r:id="rId2"/>
              </a:rPr>
              <a:t>https://simpsoncollege.hosted.panopto.com/Panopto/Pages/Viewer.aspx?id=845b0c62-c91b-4e85-811c-abe00179c298</a:t>
            </a:r>
            <a:endParaRPr lang="en-US" sz="2800" dirty="0"/>
          </a:p>
          <a:p>
            <a:endParaRPr lang="en-US" dirty="0"/>
          </a:p>
        </p:txBody>
      </p:sp>
      <p:sp>
        <p:nvSpPr>
          <p:cNvPr id="4" name="Text Placeholder 3">
            <a:extLst>
              <a:ext uri="{FF2B5EF4-FFF2-40B4-BE49-F238E27FC236}">
                <a16:creationId xmlns:a16="http://schemas.microsoft.com/office/drawing/2014/main" id="{D1F188DA-A5D7-C1FD-0473-AF8EC294A41C}"/>
              </a:ext>
            </a:extLst>
          </p:cNvPr>
          <p:cNvSpPr>
            <a:spLocks noGrp="1"/>
          </p:cNvSpPr>
          <p:nvPr>
            <p:ph type="body" sz="half" idx="2"/>
          </p:nvPr>
        </p:nvSpPr>
        <p:spPr/>
        <p:txBody>
          <a:bodyPr/>
          <a:lstStyle/>
          <a:p>
            <a:r>
              <a:rPr lang="en-US" sz="1800" dirty="0">
                <a:solidFill>
                  <a:srgbClr val="FFFFFF"/>
                </a:solidFill>
                <a:effectLst/>
                <a:latin typeface="Segoe UI" panose="020B0502040204020203" pitchFamily="34" charset="0"/>
                <a:ea typeface="Times New Roman" panose="02020603050405020304" pitchFamily="18" charset="0"/>
              </a:rPr>
              <a:t>Some students prefer to read transcripts while others have internet issues and cannot get the video to load on their device, so transcripts are the next best option. We’re going to watch a short video to learn how to add the </a:t>
            </a:r>
            <a:r>
              <a:rPr lang="en-US" sz="1800" dirty="0" err="1">
                <a:solidFill>
                  <a:srgbClr val="FFFFFF"/>
                </a:solidFill>
                <a:effectLst/>
                <a:latin typeface="Segoe UI" panose="020B0502040204020203" pitchFamily="34" charset="0"/>
                <a:ea typeface="Times New Roman" panose="02020603050405020304" pitchFamily="18" charset="0"/>
              </a:rPr>
              <a:t>Poodll</a:t>
            </a:r>
            <a:r>
              <a:rPr lang="en-US" sz="1800" dirty="0">
                <a:solidFill>
                  <a:srgbClr val="FFFFFF"/>
                </a:solidFill>
                <a:effectLst/>
                <a:latin typeface="Segoe UI" panose="020B0502040204020203" pitchFamily="34" charset="0"/>
                <a:ea typeface="Times New Roman" panose="02020603050405020304" pitchFamily="18" charset="0"/>
              </a:rPr>
              <a:t> toggle widget under your videos to help out those students who prefer that method and to provide access to those who may need it. </a:t>
            </a:r>
            <a:endParaRPr lang="en-US" sz="1800" dirty="0">
              <a:solidFill>
                <a:srgbClr val="FFFFFF"/>
              </a:solidFill>
              <a:effectLst/>
              <a:latin typeface="Times New Roman" panose="02020603050405020304" pitchFamily="18" charset="0"/>
              <a:ea typeface="Times New Roman" panose="02020603050405020304" pitchFamily="18" charset="0"/>
            </a:endParaRPr>
          </a:p>
          <a:p>
            <a:endParaRPr lang="en-US" dirty="0"/>
          </a:p>
        </p:txBody>
      </p:sp>
      <p:sp>
        <p:nvSpPr>
          <p:cNvPr id="7" name="Slide Number Placeholder 6">
            <a:extLst>
              <a:ext uri="{FF2B5EF4-FFF2-40B4-BE49-F238E27FC236}">
                <a16:creationId xmlns:a16="http://schemas.microsoft.com/office/drawing/2014/main" id="{C39BF817-6A0D-700B-6C23-466A37F81631}"/>
              </a:ext>
            </a:extLst>
          </p:cNvPr>
          <p:cNvSpPr>
            <a:spLocks noGrp="1"/>
          </p:cNvSpPr>
          <p:nvPr>
            <p:ph type="sldNum" sz="quarter" idx="12"/>
          </p:nvPr>
        </p:nvSpPr>
        <p:spPr/>
        <p:txBody>
          <a:bodyPr/>
          <a:lstStyle/>
          <a:p>
            <a:fld id="{DBA1B0FB-D917-4C8C-928F-313BD683BF39}" type="slidenum">
              <a:rPr lang="en-US" smtClean="0"/>
              <a:t>12</a:t>
            </a:fld>
            <a:endParaRPr lang="en-US"/>
          </a:p>
        </p:txBody>
      </p:sp>
    </p:spTree>
    <p:extLst>
      <p:ext uri="{BB962C8B-B14F-4D97-AF65-F5344CB8AC3E}">
        <p14:creationId xmlns:p14="http://schemas.microsoft.com/office/powerpoint/2010/main" val="237932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998" y="5334748"/>
            <a:ext cx="678135" cy="990000"/>
            <a:chOff x="10490969" y="1448827"/>
            <a:chExt cx="678135" cy="990000"/>
          </a:xfrm>
        </p:grpSpPr>
        <p:sp>
          <p:nvSpPr>
            <p:cNvPr id="15" name="Freeform: Shape 14">
              <a:extLst>
                <a:ext uri="{FF2B5EF4-FFF2-40B4-BE49-F238E27FC236}">
                  <a16:creationId xmlns:a16="http://schemas.microsoft.com/office/drawing/2014/main" id="{02ECB475-568C-47AC-B16D-2E202DEB2DE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Oval 15">
              <a:extLst>
                <a:ext uri="{FF2B5EF4-FFF2-40B4-BE49-F238E27FC236}">
                  <a16:creationId xmlns:a16="http://schemas.microsoft.com/office/drawing/2014/main" id="{080D8764-525A-441E-B58F-068E82F09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Oval 16">
              <a:extLst>
                <a:ext uri="{FF2B5EF4-FFF2-40B4-BE49-F238E27FC236}">
                  <a16:creationId xmlns:a16="http://schemas.microsoft.com/office/drawing/2014/main" id="{11196109-6F2B-4738-B2FC-2CCC753AAB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Freeform: Shape 17">
              <a:extLst>
                <a:ext uri="{FF2B5EF4-FFF2-40B4-BE49-F238E27FC236}">
                  <a16:creationId xmlns:a16="http://schemas.microsoft.com/office/drawing/2014/main" id="{F7E468C2-69B8-470B-85E3-801A3CB1D7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useBgFill="1">
        <p:nvSpPr>
          <p:cNvPr id="20" name="Rectangle 19">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A6A0EE-3E13-3992-0F5D-5CAE4D52A6D2}"/>
              </a:ext>
            </a:extLst>
          </p:cNvPr>
          <p:cNvSpPr>
            <a:spLocks noGrp="1"/>
          </p:cNvSpPr>
          <p:nvPr>
            <p:ph type="title"/>
          </p:nvPr>
        </p:nvSpPr>
        <p:spPr>
          <a:xfrm>
            <a:off x="550863" y="549275"/>
            <a:ext cx="4500562" cy="1562959"/>
          </a:xfrm>
        </p:spPr>
        <p:txBody>
          <a:bodyPr vert="horz" wrap="square" lIns="0" tIns="0" rIns="0" bIns="0" rtlCol="0" anchor="t" anchorCtr="0">
            <a:normAutofit/>
          </a:bodyPr>
          <a:lstStyle/>
          <a:p>
            <a:r>
              <a:rPr lang="en-US" sz="4800" kern="1200" dirty="0">
                <a:solidFill>
                  <a:schemeClr val="tx1"/>
                </a:solidFill>
                <a:latin typeface="+mj-lt"/>
                <a:ea typeface="+mj-ea"/>
                <a:cs typeface="+mj-cs"/>
              </a:rPr>
              <a:t>Resources </a:t>
            </a:r>
          </a:p>
        </p:txBody>
      </p:sp>
      <p:sp>
        <p:nvSpPr>
          <p:cNvPr id="22" name="Freeform: Shape 21">
            <a:extLst>
              <a:ext uri="{FF2B5EF4-FFF2-40B4-BE49-F238E27FC236}">
                <a16:creationId xmlns:a16="http://schemas.microsoft.com/office/drawing/2014/main" id="{DE950493-A53F-4D4C-9157-A238C4B2A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95000" y="0"/>
            <a:ext cx="360000" cy="274638"/>
          </a:xfrm>
          <a:custGeom>
            <a:avLst/>
            <a:gdLst>
              <a:gd name="connsiteX0" fmla="*/ 30714 w 360000"/>
              <a:gd name="connsiteY0" fmla="*/ 0 h 274638"/>
              <a:gd name="connsiteX1" fmla="*/ 329286 w 360000"/>
              <a:gd name="connsiteY1" fmla="*/ 0 h 274638"/>
              <a:gd name="connsiteX2" fmla="*/ 345855 w 360000"/>
              <a:gd name="connsiteY2" fmla="*/ 24574 h 274638"/>
              <a:gd name="connsiteX3" fmla="*/ 360000 w 360000"/>
              <a:gd name="connsiteY3" fmla="*/ 94638 h 274638"/>
              <a:gd name="connsiteX4" fmla="*/ 180000 w 360000"/>
              <a:gd name="connsiteY4" fmla="*/ 274638 h 274638"/>
              <a:gd name="connsiteX5" fmla="*/ 0 w 360000"/>
              <a:gd name="connsiteY5" fmla="*/ 94638 h 274638"/>
              <a:gd name="connsiteX6" fmla="*/ 14145 w 360000"/>
              <a:gd name="connsiteY6" fmla="*/ 24574 h 274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0000" h="274638">
                <a:moveTo>
                  <a:pt x="30714" y="0"/>
                </a:moveTo>
                <a:lnTo>
                  <a:pt x="329286" y="0"/>
                </a:lnTo>
                <a:lnTo>
                  <a:pt x="345855" y="24574"/>
                </a:lnTo>
                <a:cubicBezTo>
                  <a:pt x="354963" y="46109"/>
                  <a:pt x="360000" y="69785"/>
                  <a:pt x="360000" y="94638"/>
                </a:cubicBezTo>
                <a:cubicBezTo>
                  <a:pt x="360000" y="194049"/>
                  <a:pt x="279411" y="274638"/>
                  <a:pt x="180000" y="274638"/>
                </a:cubicBezTo>
                <a:cubicBezTo>
                  <a:pt x="80589" y="274638"/>
                  <a:pt x="0" y="194049"/>
                  <a:pt x="0" y="94638"/>
                </a:cubicBezTo>
                <a:cubicBezTo>
                  <a:pt x="0" y="69785"/>
                  <a:pt x="5037" y="46109"/>
                  <a:pt x="14145" y="24574"/>
                </a:cubicBezTo>
                <a:close/>
              </a:path>
            </a:pathLst>
          </a:cu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4FC5B5E6-8A91-450F-22CA-EBBF6D05FCAD}"/>
              </a:ext>
            </a:extLst>
          </p:cNvPr>
          <p:cNvSpPr>
            <a:spLocks noGrp="1"/>
          </p:cNvSpPr>
          <p:nvPr>
            <p:ph idx="1"/>
          </p:nvPr>
        </p:nvSpPr>
        <p:spPr>
          <a:xfrm>
            <a:off x="5267325" y="549275"/>
            <a:ext cx="6373813" cy="2112234"/>
          </a:xfrm>
        </p:spPr>
        <p:txBody>
          <a:bodyPr vert="horz" wrap="square" lIns="0" tIns="0" rIns="0" bIns="0" rtlCol="0" anchor="t">
            <a:normAutofit lnSpcReduction="10000"/>
          </a:bodyPr>
          <a:lstStyle/>
          <a:p>
            <a:r>
              <a:rPr lang="en-US" sz="2400" dirty="0">
                <a:hlinkClick r:id="rId2"/>
              </a:rPr>
              <a:t>https://www.simpson.edu/internal/academic-technology-resources/panopto</a:t>
            </a:r>
            <a:endParaRPr lang="en-US" sz="2400" dirty="0"/>
          </a:p>
          <a:p>
            <a:r>
              <a:rPr lang="en-US" sz="2400" dirty="0">
                <a:solidFill>
                  <a:srgbClr val="FFFFFF"/>
                </a:solidFill>
              </a:rPr>
              <a:t>That is the internal website Simpson uses for all things Panopto. Get familiar with it because it’s a treasure trove of information! </a:t>
            </a:r>
          </a:p>
        </p:txBody>
      </p:sp>
      <p:pic>
        <p:nvPicPr>
          <p:cNvPr id="9" name="Picture 8">
            <a:extLst>
              <a:ext uri="{FF2B5EF4-FFF2-40B4-BE49-F238E27FC236}">
                <a16:creationId xmlns:a16="http://schemas.microsoft.com/office/drawing/2014/main" id="{3B8F2B51-1053-A350-8F30-E7EE5A68A7F2}"/>
              </a:ext>
            </a:extLst>
          </p:cNvPr>
          <p:cNvPicPr>
            <a:picLocks noChangeAspect="1"/>
          </p:cNvPicPr>
          <p:nvPr/>
        </p:nvPicPr>
        <p:blipFill rotWithShape="1">
          <a:blip r:embed="rId3"/>
          <a:srcRect r="4851" b="-1"/>
          <a:stretch/>
        </p:blipFill>
        <p:spPr>
          <a:xfrm>
            <a:off x="20" y="2661510"/>
            <a:ext cx="12191980" cy="4196491"/>
          </a:xfrm>
          <a:custGeom>
            <a:avLst/>
            <a:gdLst/>
            <a:ahLst/>
            <a:cxnLst/>
            <a:rect l="l" t="t" r="r" b="b"/>
            <a:pathLst>
              <a:path w="12192000" h="4196491">
                <a:moveTo>
                  <a:pt x="0" y="0"/>
                </a:moveTo>
                <a:lnTo>
                  <a:pt x="12192000" y="0"/>
                </a:lnTo>
                <a:lnTo>
                  <a:pt x="12192000" y="4196491"/>
                </a:lnTo>
                <a:lnTo>
                  <a:pt x="0" y="4196491"/>
                </a:lnTo>
                <a:close/>
              </a:path>
            </a:pathLst>
          </a:custGeom>
        </p:spPr>
      </p:pic>
      <p:grpSp>
        <p:nvGrpSpPr>
          <p:cNvPr id="24" name="Group 23">
            <a:extLst>
              <a:ext uri="{FF2B5EF4-FFF2-40B4-BE49-F238E27FC236}">
                <a16:creationId xmlns:a16="http://schemas.microsoft.com/office/drawing/2014/main" id="{FF1EAF9B-8869-450E-98BF-FD6EA6564B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896428" y="1748729"/>
            <a:ext cx="1262947" cy="1335600"/>
            <a:chOff x="2678417" y="2427951"/>
            <a:chExt cx="1262947" cy="1335600"/>
          </a:xfrm>
        </p:grpSpPr>
        <p:sp>
          <p:nvSpPr>
            <p:cNvPr id="25" name="Freeform: Shape 24">
              <a:extLst>
                <a:ext uri="{FF2B5EF4-FFF2-40B4-BE49-F238E27FC236}">
                  <a16:creationId xmlns:a16="http://schemas.microsoft.com/office/drawing/2014/main" id="{8111FAA4-0B90-446B-9555-B7A9CB2C913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A88E536E-9DE6-4085-9258-450A10AD09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8" name="Rectangle 27">
            <a:extLst>
              <a:ext uri="{FF2B5EF4-FFF2-40B4-BE49-F238E27FC236}">
                <a16:creationId xmlns:a16="http://schemas.microsoft.com/office/drawing/2014/main" id="{D20AE261-8977-4583-A036-88CC1CE1AE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a:extLst>
              <a:ext uri="{FF2B5EF4-FFF2-40B4-BE49-F238E27FC236}">
                <a16:creationId xmlns:a16="http://schemas.microsoft.com/office/drawing/2014/main" id="{DCC809ED-7DC9-223F-3056-4047083A01B2}"/>
              </a:ext>
            </a:extLst>
          </p:cNvPr>
          <p:cNvSpPr>
            <a:spLocks noGrp="1"/>
          </p:cNvSpPr>
          <p:nvPr>
            <p:ph type="sldNum" sz="quarter" idx="12"/>
          </p:nvPr>
        </p:nvSpPr>
        <p:spPr>
          <a:xfrm>
            <a:off x="9948863" y="6507212"/>
            <a:ext cx="1692274" cy="153888"/>
          </a:xfrm>
        </p:spPr>
        <p:txBody>
          <a:bodyPr vert="horz" wrap="square" lIns="0" tIns="0" rIns="0" bIns="0" rtlCol="0" anchor="ctr">
            <a:normAutofit/>
          </a:bodyPr>
          <a:lstStyle/>
          <a:p>
            <a:pPr>
              <a:spcAft>
                <a:spcPts val="600"/>
              </a:spcAft>
            </a:pPr>
            <a:fld id="{DBA1B0FB-D917-4C8C-928F-313BD683BF39}" type="slidenum">
              <a:rPr lang="en-US" smtClean="0">
                <a:solidFill>
                  <a:schemeClr val="tx1">
                    <a:alpha val="80000"/>
                  </a:schemeClr>
                </a:solidFill>
              </a:rPr>
              <a:pPr>
                <a:spcAft>
                  <a:spcPts val="600"/>
                </a:spcAft>
              </a:pPr>
              <a:t>13</a:t>
            </a:fld>
            <a:endParaRPr lang="en-US">
              <a:solidFill>
                <a:schemeClr val="tx1">
                  <a:alpha val="80000"/>
                </a:schemeClr>
              </a:solidFill>
            </a:endParaRPr>
          </a:p>
        </p:txBody>
      </p:sp>
    </p:spTree>
    <p:extLst>
      <p:ext uri="{BB962C8B-B14F-4D97-AF65-F5344CB8AC3E}">
        <p14:creationId xmlns:p14="http://schemas.microsoft.com/office/powerpoint/2010/main" val="202393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034AC-98C0-2101-4970-AAB344E7D160}"/>
              </a:ext>
            </a:extLst>
          </p:cNvPr>
          <p:cNvSpPr>
            <a:spLocks noGrp="1"/>
          </p:cNvSpPr>
          <p:nvPr>
            <p:ph type="title"/>
          </p:nvPr>
        </p:nvSpPr>
        <p:spPr/>
        <p:txBody>
          <a:bodyPr/>
          <a:lstStyle/>
          <a:p>
            <a:r>
              <a:rPr lang="en-US" dirty="0"/>
              <a:t>More questions while you’re trying to record or caption videos using Panopto? Contact: </a:t>
            </a:r>
          </a:p>
        </p:txBody>
      </p:sp>
      <p:sp>
        <p:nvSpPr>
          <p:cNvPr id="3" name="Content Placeholder 2">
            <a:extLst>
              <a:ext uri="{FF2B5EF4-FFF2-40B4-BE49-F238E27FC236}">
                <a16:creationId xmlns:a16="http://schemas.microsoft.com/office/drawing/2014/main" id="{759512CE-A136-1020-881B-AA2A6A9B0114}"/>
              </a:ext>
            </a:extLst>
          </p:cNvPr>
          <p:cNvSpPr>
            <a:spLocks noGrp="1"/>
          </p:cNvSpPr>
          <p:nvPr>
            <p:ph idx="1"/>
          </p:nvPr>
        </p:nvSpPr>
        <p:spPr>
          <a:xfrm>
            <a:off x="1005498" y="1849303"/>
            <a:ext cx="9631240" cy="4342765"/>
          </a:xfrm>
        </p:spPr>
        <p:txBody>
          <a:bodyPr/>
          <a:lstStyle/>
          <a:p>
            <a:r>
              <a:rPr lang="en-US" sz="2800" dirty="0">
                <a:solidFill>
                  <a:srgbClr val="FFFFFF"/>
                </a:solidFill>
              </a:rPr>
              <a:t>Melissa Daniels, Instructional Designer </a:t>
            </a:r>
            <a:r>
              <a:rPr lang="en-US" sz="2800" dirty="0"/>
              <a:t>(</a:t>
            </a:r>
            <a:r>
              <a:rPr lang="en-US" sz="2800" dirty="0">
                <a:hlinkClick r:id="rId2"/>
              </a:rPr>
              <a:t>melissa.daniels@simpson.edu</a:t>
            </a:r>
            <a:r>
              <a:rPr lang="en-US" sz="2800" dirty="0"/>
              <a:t>)</a:t>
            </a:r>
          </a:p>
          <a:p>
            <a:r>
              <a:rPr lang="en-US" sz="2800" dirty="0">
                <a:solidFill>
                  <a:srgbClr val="FFFFFF"/>
                </a:solidFill>
              </a:rPr>
              <a:t>Chuck Johnson, Moodle Support Staff </a:t>
            </a:r>
            <a:r>
              <a:rPr lang="en-US" sz="2800" dirty="0"/>
              <a:t>(</a:t>
            </a:r>
            <a:r>
              <a:rPr lang="en-US" sz="2800" dirty="0">
                <a:hlinkClick r:id="rId3"/>
              </a:rPr>
              <a:t>chuck.johnson@simpson.edu</a:t>
            </a:r>
            <a:r>
              <a:rPr lang="en-US" sz="2800" dirty="0"/>
              <a:t>)</a:t>
            </a:r>
          </a:p>
          <a:p>
            <a:r>
              <a:rPr lang="en-US" sz="2800" dirty="0">
                <a:solidFill>
                  <a:srgbClr val="FFFFFF"/>
                </a:solidFill>
              </a:rPr>
              <a:t>Robert Overturf, “Mic Guy” (</a:t>
            </a:r>
            <a:r>
              <a:rPr lang="en-US" sz="2800" dirty="0">
                <a:solidFill>
                  <a:srgbClr val="FFFFFF"/>
                </a:solidFill>
                <a:hlinkClick r:id="rId4"/>
              </a:rPr>
              <a:t>robert.overturf@simpson.edu</a:t>
            </a:r>
            <a:r>
              <a:rPr lang="en-US" sz="2800" dirty="0">
                <a:solidFill>
                  <a:srgbClr val="FFFFFF"/>
                </a:solidFill>
              </a:rPr>
              <a:t> ) </a:t>
            </a:r>
          </a:p>
          <a:p>
            <a:r>
              <a:rPr lang="en-US" sz="2800" dirty="0"/>
              <a:t> </a:t>
            </a:r>
            <a:r>
              <a:rPr lang="en-US" sz="2800" dirty="0">
                <a:solidFill>
                  <a:srgbClr val="FFFFFF"/>
                </a:solidFill>
              </a:rPr>
              <a:t>Moodle Support e-mail </a:t>
            </a:r>
            <a:r>
              <a:rPr lang="en-US" sz="2800" dirty="0"/>
              <a:t>(</a:t>
            </a:r>
            <a:r>
              <a:rPr lang="en-US" sz="2800" dirty="0">
                <a:hlinkClick r:id="rId5"/>
              </a:rPr>
              <a:t>Moodle@simpson.edu</a:t>
            </a:r>
            <a:r>
              <a:rPr lang="en-US" sz="2800" dirty="0"/>
              <a:t>) </a:t>
            </a:r>
          </a:p>
        </p:txBody>
      </p:sp>
      <p:sp>
        <p:nvSpPr>
          <p:cNvPr id="5" name="Date Placeholder 4">
            <a:extLst>
              <a:ext uri="{FF2B5EF4-FFF2-40B4-BE49-F238E27FC236}">
                <a16:creationId xmlns:a16="http://schemas.microsoft.com/office/drawing/2014/main" id="{B1F51445-E141-2898-B7C7-CAC21B24A3A5}"/>
              </a:ext>
            </a:extLst>
          </p:cNvPr>
          <p:cNvSpPr>
            <a:spLocks noGrp="1"/>
          </p:cNvSpPr>
          <p:nvPr>
            <p:ph type="dt" sz="half" idx="10"/>
          </p:nvPr>
        </p:nvSpPr>
        <p:spPr/>
        <p:txBody>
          <a:bodyPr/>
          <a:lstStyle/>
          <a:p>
            <a:r>
              <a:rPr lang="en-US"/>
              <a:t>Tuesday, February 2, 20XX</a:t>
            </a:r>
          </a:p>
        </p:txBody>
      </p:sp>
      <p:sp>
        <p:nvSpPr>
          <p:cNvPr id="6" name="Footer Placeholder 5">
            <a:extLst>
              <a:ext uri="{FF2B5EF4-FFF2-40B4-BE49-F238E27FC236}">
                <a16:creationId xmlns:a16="http://schemas.microsoft.com/office/drawing/2014/main" id="{011BE333-D224-AC75-16F8-926B8B082BEF}"/>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42CEF74-B628-4C44-C9DF-A2F55A2004B8}"/>
              </a:ext>
            </a:extLst>
          </p:cNvPr>
          <p:cNvSpPr>
            <a:spLocks noGrp="1"/>
          </p:cNvSpPr>
          <p:nvPr>
            <p:ph type="sldNum" sz="quarter" idx="12"/>
          </p:nvPr>
        </p:nvSpPr>
        <p:spPr/>
        <p:txBody>
          <a:bodyPr/>
          <a:lstStyle/>
          <a:p>
            <a:fld id="{DBA1B0FB-D917-4C8C-928F-313BD683BF39}" type="slidenum">
              <a:rPr lang="en-US" smtClean="0"/>
              <a:t>14</a:t>
            </a:fld>
            <a:endParaRPr lang="en-US"/>
          </a:p>
        </p:txBody>
      </p:sp>
    </p:spTree>
    <p:extLst>
      <p:ext uri="{BB962C8B-B14F-4D97-AF65-F5344CB8AC3E}">
        <p14:creationId xmlns:p14="http://schemas.microsoft.com/office/powerpoint/2010/main" val="76737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53F48-AA3A-1B48-8EB2-0CD018B573E3}"/>
              </a:ext>
            </a:extLst>
          </p:cNvPr>
          <p:cNvSpPr>
            <a:spLocks noGrp="1"/>
          </p:cNvSpPr>
          <p:nvPr>
            <p:ph type="title"/>
          </p:nvPr>
        </p:nvSpPr>
        <p:spPr/>
        <p:txBody>
          <a:bodyPr/>
          <a:lstStyle/>
          <a:p>
            <a:r>
              <a:rPr lang="en-US" dirty="0"/>
              <a:t>What to expect in this presentation: </a:t>
            </a:r>
          </a:p>
        </p:txBody>
      </p:sp>
      <p:sp>
        <p:nvSpPr>
          <p:cNvPr id="3" name="Content Placeholder 2">
            <a:extLst>
              <a:ext uri="{FF2B5EF4-FFF2-40B4-BE49-F238E27FC236}">
                <a16:creationId xmlns:a16="http://schemas.microsoft.com/office/drawing/2014/main" id="{84A8983D-23B4-74BA-65EB-FC856F10D3C9}"/>
              </a:ext>
            </a:extLst>
          </p:cNvPr>
          <p:cNvSpPr>
            <a:spLocks noGrp="1"/>
          </p:cNvSpPr>
          <p:nvPr>
            <p:ph idx="1"/>
          </p:nvPr>
        </p:nvSpPr>
        <p:spPr>
          <a:xfrm>
            <a:off x="492369" y="1750060"/>
            <a:ext cx="11148768" cy="4342765"/>
          </a:xfrm>
        </p:spPr>
        <p:txBody>
          <a:bodyPr/>
          <a:lstStyle/>
          <a:p>
            <a:r>
              <a:rPr lang="en-US" sz="2800" dirty="0">
                <a:solidFill>
                  <a:srgbClr val="FFFFFF"/>
                </a:solidFill>
              </a:rPr>
              <a:t>The “Why” behind Closed Captioning</a:t>
            </a:r>
          </a:p>
          <a:p>
            <a:r>
              <a:rPr lang="en-US" sz="2800" dirty="0">
                <a:solidFill>
                  <a:srgbClr val="FFFFFF"/>
                </a:solidFill>
              </a:rPr>
              <a:t>The prep/tips and tricks </a:t>
            </a:r>
          </a:p>
          <a:p>
            <a:r>
              <a:rPr lang="en-US" sz="2800" dirty="0">
                <a:solidFill>
                  <a:srgbClr val="FFFFFF"/>
                </a:solidFill>
              </a:rPr>
              <a:t>How to Record on Panopto</a:t>
            </a:r>
          </a:p>
          <a:p>
            <a:r>
              <a:rPr lang="en-US" sz="2800" dirty="0">
                <a:solidFill>
                  <a:srgbClr val="FFFFFF"/>
                </a:solidFill>
              </a:rPr>
              <a:t>How to Caption Using Panopto</a:t>
            </a:r>
          </a:p>
          <a:p>
            <a:r>
              <a:rPr lang="en-US" sz="2800" dirty="0">
                <a:solidFill>
                  <a:srgbClr val="FFFFFF"/>
                </a:solidFill>
              </a:rPr>
              <a:t>Using Captioning if you used Zoom</a:t>
            </a:r>
          </a:p>
          <a:p>
            <a:r>
              <a:rPr lang="en-US" sz="2800" dirty="0">
                <a:solidFill>
                  <a:srgbClr val="FFFFFF"/>
                </a:solidFill>
              </a:rPr>
              <a:t>Adding transcript under a video</a:t>
            </a:r>
          </a:p>
          <a:p>
            <a:r>
              <a:rPr lang="en-US" sz="2800" dirty="0">
                <a:solidFill>
                  <a:srgbClr val="FFFFFF"/>
                </a:solidFill>
              </a:rPr>
              <a:t>Additional resources </a:t>
            </a:r>
          </a:p>
          <a:p>
            <a:endParaRPr lang="en-US" dirty="0"/>
          </a:p>
          <a:p>
            <a:endParaRPr lang="en-US" dirty="0"/>
          </a:p>
        </p:txBody>
      </p:sp>
    </p:spTree>
    <p:extLst>
      <p:ext uri="{BB962C8B-B14F-4D97-AF65-F5344CB8AC3E}">
        <p14:creationId xmlns:p14="http://schemas.microsoft.com/office/powerpoint/2010/main" val="1264684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998" y="5334748"/>
            <a:ext cx="678135" cy="990000"/>
            <a:chOff x="10490969" y="1448827"/>
            <a:chExt cx="678135" cy="990000"/>
          </a:xfrm>
        </p:grpSpPr>
        <p:sp>
          <p:nvSpPr>
            <p:cNvPr id="15" name="Freeform: Shape 14">
              <a:extLst>
                <a:ext uri="{FF2B5EF4-FFF2-40B4-BE49-F238E27FC236}">
                  <a16:creationId xmlns:a16="http://schemas.microsoft.com/office/drawing/2014/main" id="{02ECB475-568C-47AC-B16D-2E202DEB2DE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Oval 15">
              <a:extLst>
                <a:ext uri="{FF2B5EF4-FFF2-40B4-BE49-F238E27FC236}">
                  <a16:creationId xmlns:a16="http://schemas.microsoft.com/office/drawing/2014/main" id="{080D8764-525A-441E-B58F-068E82F09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Oval 16">
              <a:extLst>
                <a:ext uri="{FF2B5EF4-FFF2-40B4-BE49-F238E27FC236}">
                  <a16:creationId xmlns:a16="http://schemas.microsoft.com/office/drawing/2014/main" id="{11196109-6F2B-4738-B2FC-2CCC753AAB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Freeform: Shape 17">
              <a:extLst>
                <a:ext uri="{FF2B5EF4-FFF2-40B4-BE49-F238E27FC236}">
                  <a16:creationId xmlns:a16="http://schemas.microsoft.com/office/drawing/2014/main" id="{F7E468C2-69B8-470B-85E3-801A3CB1D7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useBgFill="1">
        <p:nvSpPr>
          <p:cNvPr id="20" name="Rectangle 19">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A141C1-BDB8-FA2F-332C-5665B1E47F6F}"/>
              </a:ext>
            </a:extLst>
          </p:cNvPr>
          <p:cNvSpPr>
            <a:spLocks noGrp="1"/>
          </p:cNvSpPr>
          <p:nvPr>
            <p:ph type="title"/>
          </p:nvPr>
        </p:nvSpPr>
        <p:spPr>
          <a:xfrm>
            <a:off x="550862" y="580363"/>
            <a:ext cx="5437188" cy="1333055"/>
          </a:xfrm>
        </p:spPr>
        <p:txBody>
          <a:bodyPr vert="horz" wrap="square" lIns="0" tIns="0" rIns="0" bIns="0" rtlCol="0" anchor="t" anchorCtr="0">
            <a:normAutofit/>
          </a:bodyPr>
          <a:lstStyle/>
          <a:p>
            <a:pPr>
              <a:lnSpc>
                <a:spcPct val="90000"/>
              </a:lnSpc>
            </a:pPr>
            <a:r>
              <a:rPr lang="en-US" sz="3000" kern="1200" dirty="0">
                <a:solidFill>
                  <a:schemeClr val="tx1"/>
                </a:solidFill>
                <a:latin typeface="+mj-lt"/>
                <a:ea typeface="+mj-ea"/>
                <a:cs typeface="+mj-cs"/>
              </a:rPr>
              <a:t>Closed Captioning for Panopto with Accessibility: Why is this necessary? </a:t>
            </a:r>
          </a:p>
        </p:txBody>
      </p:sp>
      <p:grpSp>
        <p:nvGrpSpPr>
          <p:cNvPr id="22" name="Group 21">
            <a:extLst>
              <a:ext uri="{FF2B5EF4-FFF2-40B4-BE49-F238E27FC236}">
                <a16:creationId xmlns:a16="http://schemas.microsoft.com/office/drawing/2014/main" id="{11F8F457-0192-4F9A-9EEF-D784521FAC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02932" y="412017"/>
            <a:ext cx="667800" cy="631474"/>
            <a:chOff x="8069541" y="1262702"/>
            <a:chExt cx="667800" cy="631474"/>
          </a:xfrm>
        </p:grpSpPr>
        <p:sp>
          <p:nvSpPr>
            <p:cNvPr id="23" name="Freeform: Shape 22">
              <a:extLst>
                <a:ext uri="{FF2B5EF4-FFF2-40B4-BE49-F238E27FC236}">
                  <a16:creationId xmlns:a16="http://schemas.microsoft.com/office/drawing/2014/main" id="{811A27EA-330C-4F31-9051-19CBAE97885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a:off x="8069541" y="1262702"/>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127000" dist="50800" dir="42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4" name="Oval 23">
              <a:extLst>
                <a:ext uri="{FF2B5EF4-FFF2-40B4-BE49-F238E27FC236}">
                  <a16:creationId xmlns:a16="http://schemas.microsoft.com/office/drawing/2014/main" id="{786FC59F-EC76-4A7A-AF75-507FBE3B5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8332341" y="1436239"/>
              <a:ext cx="270000" cy="540000"/>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9" name="Content Placeholder 8" descr="Graphical user interface&#10;&#10;Description automatically generated">
            <a:extLst>
              <a:ext uri="{FF2B5EF4-FFF2-40B4-BE49-F238E27FC236}">
                <a16:creationId xmlns:a16="http://schemas.microsoft.com/office/drawing/2014/main" id="{D4ADDF1F-582C-EF9E-71C3-50C5E329A5B1}"/>
              </a:ext>
            </a:extLst>
          </p:cNvPr>
          <p:cNvPicPr>
            <a:picLocks noGrp="1" noChangeAspect="1"/>
          </p:cNvPicPr>
          <p:nvPr>
            <p:ph idx="1"/>
          </p:nvPr>
        </p:nvPicPr>
        <p:blipFill rotWithShape="1">
          <a:blip r:embed="rId2"/>
          <a:srcRect l="4711" r="9748"/>
          <a:stretch/>
        </p:blipFill>
        <p:spPr>
          <a:xfrm>
            <a:off x="550863" y="2530474"/>
            <a:ext cx="5773738" cy="3779838"/>
          </a:xfrm>
          <a:custGeom>
            <a:avLst/>
            <a:gdLst/>
            <a:ahLst/>
            <a:cxnLst/>
            <a:rect l="l" t="t" r="r" b="b"/>
            <a:pathLst>
              <a:path w="5773738" h="3779838">
                <a:moveTo>
                  <a:pt x="0" y="0"/>
                </a:moveTo>
                <a:lnTo>
                  <a:pt x="5773738" y="0"/>
                </a:lnTo>
                <a:lnTo>
                  <a:pt x="5773738" y="3779838"/>
                </a:lnTo>
                <a:lnTo>
                  <a:pt x="0" y="3779838"/>
                </a:lnTo>
                <a:close/>
              </a:path>
            </a:pathLst>
          </a:custGeom>
        </p:spPr>
      </p:pic>
      <p:sp>
        <p:nvSpPr>
          <p:cNvPr id="4" name="Text Placeholder 3">
            <a:extLst>
              <a:ext uri="{FF2B5EF4-FFF2-40B4-BE49-F238E27FC236}">
                <a16:creationId xmlns:a16="http://schemas.microsoft.com/office/drawing/2014/main" id="{C94DB9C7-04F1-6D26-1FD4-6A09CD4368B2}"/>
              </a:ext>
            </a:extLst>
          </p:cNvPr>
          <p:cNvSpPr>
            <a:spLocks noGrp="1"/>
          </p:cNvSpPr>
          <p:nvPr>
            <p:ph type="body" sz="half" idx="2"/>
          </p:nvPr>
        </p:nvSpPr>
        <p:spPr>
          <a:xfrm>
            <a:off x="7140575" y="1520825"/>
            <a:ext cx="4500562" cy="4572000"/>
          </a:xfrm>
        </p:spPr>
        <p:txBody>
          <a:bodyPr vert="horz" wrap="square" lIns="0" tIns="0" rIns="0" bIns="0" rtlCol="0" anchor="t">
            <a:normAutofit fontScale="92500" lnSpcReduction="10000"/>
          </a:bodyPr>
          <a:lstStyle/>
          <a:p>
            <a:pPr algn="l"/>
            <a:r>
              <a:rPr lang="en-US" sz="2000" b="0" i="0" dirty="0">
                <a:solidFill>
                  <a:schemeClr val="tx1"/>
                </a:solidFill>
                <a:effectLst/>
                <a:latin typeface="Roboto" panose="02000000000000000000" pitchFamily="2" charset="0"/>
              </a:rPr>
              <a:t>What are the benefits of closed captioning?</a:t>
            </a:r>
          </a:p>
          <a:p>
            <a:pPr algn="l"/>
            <a:r>
              <a:rPr lang="en-US" sz="2000" b="0" i="0" dirty="0">
                <a:solidFill>
                  <a:schemeClr val="tx1"/>
                </a:solidFill>
                <a:effectLst/>
                <a:latin typeface="Roboto" panose="02000000000000000000" pitchFamily="2" charset="0"/>
              </a:rPr>
              <a:t>“More than 100 empirical studies document that captioning a video </a:t>
            </a:r>
            <a:r>
              <a:rPr lang="en-US" sz="2000" b="1" i="0" dirty="0">
                <a:solidFill>
                  <a:schemeClr val="tx1"/>
                </a:solidFill>
                <a:effectLst/>
                <a:latin typeface="Roboto" panose="02000000000000000000" pitchFamily="2" charset="0"/>
              </a:rPr>
              <a:t>improves comprehension of, attention to, and memory for the video</a:t>
            </a:r>
            <a:r>
              <a:rPr lang="en-US" sz="2000" b="0" i="0" dirty="0">
                <a:solidFill>
                  <a:schemeClr val="tx1"/>
                </a:solidFill>
                <a:effectLst/>
                <a:latin typeface="Roboto" panose="02000000000000000000" pitchFamily="2" charset="0"/>
              </a:rPr>
              <a:t>. Captions are particularly beneficial for persons watching videos in their non-native language, for children and adults learning to read, and for persons who are deaf or hard of hearing.”</a:t>
            </a:r>
          </a:p>
          <a:p>
            <a:pPr marL="342900" indent="-342900" algn="l">
              <a:buFontTx/>
              <a:buChar char="-"/>
            </a:pPr>
            <a:r>
              <a:rPr lang="en-US" sz="2000" dirty="0">
                <a:solidFill>
                  <a:schemeClr val="tx1"/>
                </a:solidFill>
                <a:latin typeface="Roboto" panose="02000000000000000000" pitchFamily="2" charset="0"/>
              </a:rPr>
              <a:t>From the National Library of Medicine</a:t>
            </a:r>
          </a:p>
          <a:p>
            <a:pPr marL="342900" indent="-342900" algn="l">
              <a:buFontTx/>
              <a:buChar char="-"/>
            </a:pPr>
            <a:r>
              <a:rPr lang="en-US" sz="2000" b="0" i="0" dirty="0">
                <a:solidFill>
                  <a:schemeClr val="tx1"/>
                </a:solidFill>
                <a:effectLst/>
                <a:latin typeface="Roboto" panose="02000000000000000000" pitchFamily="2" charset="0"/>
              </a:rPr>
              <a:t>Also part of ADA Compliance! </a:t>
            </a:r>
          </a:p>
          <a:p>
            <a:pPr algn="l"/>
            <a:endParaRPr lang="en-US" b="0" i="0" dirty="0">
              <a:solidFill>
                <a:schemeClr val="tx1"/>
              </a:solidFill>
              <a:effectLst/>
              <a:latin typeface="Roboto" panose="02000000000000000000" pitchFamily="2" charset="0"/>
            </a:endParaRPr>
          </a:p>
          <a:p>
            <a:pPr indent="-228600">
              <a:buFont typeface="Arial" panose="020B0604020202020204" pitchFamily="34" charset="0"/>
              <a:buChar char="•"/>
            </a:pPr>
            <a:endParaRPr lang="en-US" dirty="0"/>
          </a:p>
        </p:txBody>
      </p:sp>
      <p:sp>
        <p:nvSpPr>
          <p:cNvPr id="26" name="Freeform: Shape 25">
            <a:extLst>
              <a:ext uri="{FF2B5EF4-FFF2-40B4-BE49-F238E27FC236}">
                <a16:creationId xmlns:a16="http://schemas.microsoft.com/office/drawing/2014/main" id="{3E6AA126-9DDC-4FBE-AEE6-8D0E982B0E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2295" y="6121100"/>
            <a:ext cx="1080000" cy="736900"/>
          </a:xfrm>
          <a:custGeom>
            <a:avLst/>
            <a:gdLst>
              <a:gd name="connsiteX0" fmla="*/ 540000 w 1080000"/>
              <a:gd name="connsiteY0" fmla="*/ 0 h 736900"/>
              <a:gd name="connsiteX1" fmla="*/ 1080000 w 1080000"/>
              <a:gd name="connsiteY1" fmla="*/ 540000 h 736900"/>
              <a:gd name="connsiteX2" fmla="*/ 1069029 w 1080000"/>
              <a:gd name="connsiteY2" fmla="*/ 648829 h 736900"/>
              <a:gd name="connsiteX3" fmla="*/ 1041691 w 1080000"/>
              <a:gd name="connsiteY3" fmla="*/ 736900 h 736900"/>
              <a:gd name="connsiteX4" fmla="*/ 38310 w 1080000"/>
              <a:gd name="connsiteY4" fmla="*/ 736900 h 736900"/>
              <a:gd name="connsiteX5" fmla="*/ 10971 w 1080000"/>
              <a:gd name="connsiteY5" fmla="*/ 648829 h 736900"/>
              <a:gd name="connsiteX6" fmla="*/ 0 w 1080000"/>
              <a:gd name="connsiteY6" fmla="*/ 540000 h 736900"/>
              <a:gd name="connsiteX7" fmla="*/ 540000 w 1080000"/>
              <a:gd name="connsiteY7" fmla="*/ 0 h 73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0000" h="736900">
                <a:moveTo>
                  <a:pt x="540000" y="0"/>
                </a:moveTo>
                <a:cubicBezTo>
                  <a:pt x="838234" y="0"/>
                  <a:pt x="1080000" y="241766"/>
                  <a:pt x="1080000" y="540000"/>
                </a:cubicBezTo>
                <a:cubicBezTo>
                  <a:pt x="1080000" y="577280"/>
                  <a:pt x="1076223" y="613676"/>
                  <a:pt x="1069029" y="648829"/>
                </a:cubicBezTo>
                <a:lnTo>
                  <a:pt x="1041691" y="736900"/>
                </a:lnTo>
                <a:lnTo>
                  <a:pt x="38310" y="736900"/>
                </a:lnTo>
                <a:lnTo>
                  <a:pt x="10971" y="648829"/>
                </a:lnTo>
                <a:cubicBezTo>
                  <a:pt x="3778" y="613676"/>
                  <a:pt x="0" y="577280"/>
                  <a:pt x="0" y="540000"/>
                </a:cubicBezTo>
                <a:cubicBezTo>
                  <a:pt x="0" y="241766"/>
                  <a:pt x="241766" y="0"/>
                  <a:pt x="540000"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76200" dir="1926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304990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998" y="5334748"/>
            <a:ext cx="678135" cy="990000"/>
            <a:chOff x="10490969" y="1448827"/>
            <a:chExt cx="678135" cy="990000"/>
          </a:xfrm>
        </p:grpSpPr>
        <p:sp>
          <p:nvSpPr>
            <p:cNvPr id="15" name="Freeform: Shape 14">
              <a:extLst>
                <a:ext uri="{FF2B5EF4-FFF2-40B4-BE49-F238E27FC236}">
                  <a16:creationId xmlns:a16="http://schemas.microsoft.com/office/drawing/2014/main" id="{02ECB475-568C-47AC-B16D-2E202DEB2DE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Oval 15">
              <a:extLst>
                <a:ext uri="{FF2B5EF4-FFF2-40B4-BE49-F238E27FC236}">
                  <a16:creationId xmlns:a16="http://schemas.microsoft.com/office/drawing/2014/main" id="{080D8764-525A-441E-B58F-068E82F09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Oval 16">
              <a:extLst>
                <a:ext uri="{FF2B5EF4-FFF2-40B4-BE49-F238E27FC236}">
                  <a16:creationId xmlns:a16="http://schemas.microsoft.com/office/drawing/2014/main" id="{11196109-6F2B-4738-B2FC-2CCC753AAB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Freeform: Shape 17">
              <a:extLst>
                <a:ext uri="{FF2B5EF4-FFF2-40B4-BE49-F238E27FC236}">
                  <a16:creationId xmlns:a16="http://schemas.microsoft.com/office/drawing/2014/main" id="{F7E468C2-69B8-470B-85E3-801A3CB1D7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useBgFill="1">
        <p:nvSpPr>
          <p:cNvPr id="20" name="Rectangle 19">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C0E99C-F606-DABD-BCFE-0A96709C8E5E}"/>
              </a:ext>
            </a:extLst>
          </p:cNvPr>
          <p:cNvSpPr>
            <a:spLocks noGrp="1"/>
          </p:cNvSpPr>
          <p:nvPr>
            <p:ph type="title"/>
          </p:nvPr>
        </p:nvSpPr>
        <p:spPr>
          <a:xfrm>
            <a:off x="550862" y="580363"/>
            <a:ext cx="5437188" cy="1333055"/>
          </a:xfrm>
        </p:spPr>
        <p:txBody>
          <a:bodyPr vert="horz" wrap="square" lIns="0" tIns="0" rIns="0" bIns="0" rtlCol="0" anchor="t" anchorCtr="0">
            <a:normAutofit/>
          </a:bodyPr>
          <a:lstStyle/>
          <a:p>
            <a:pPr>
              <a:lnSpc>
                <a:spcPct val="90000"/>
              </a:lnSpc>
            </a:pPr>
            <a:r>
              <a:rPr lang="en-US" sz="3000" kern="1200" dirty="0">
                <a:solidFill>
                  <a:schemeClr val="tx1"/>
                </a:solidFill>
                <a:latin typeface="+mj-lt"/>
                <a:ea typeface="+mj-ea"/>
                <a:cs typeface="+mj-cs"/>
              </a:rPr>
              <a:t>Captioning: Prep you can do beforehand to make your lives easier </a:t>
            </a:r>
          </a:p>
        </p:txBody>
      </p:sp>
      <p:grpSp>
        <p:nvGrpSpPr>
          <p:cNvPr id="22" name="Group 21">
            <a:extLst>
              <a:ext uri="{FF2B5EF4-FFF2-40B4-BE49-F238E27FC236}">
                <a16:creationId xmlns:a16="http://schemas.microsoft.com/office/drawing/2014/main" id="{11F8F457-0192-4F9A-9EEF-D784521FAC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02932" y="412017"/>
            <a:ext cx="667800" cy="631474"/>
            <a:chOff x="8069541" y="1262702"/>
            <a:chExt cx="667800" cy="631474"/>
          </a:xfrm>
        </p:grpSpPr>
        <p:sp>
          <p:nvSpPr>
            <p:cNvPr id="23" name="Freeform: Shape 22">
              <a:extLst>
                <a:ext uri="{FF2B5EF4-FFF2-40B4-BE49-F238E27FC236}">
                  <a16:creationId xmlns:a16="http://schemas.microsoft.com/office/drawing/2014/main" id="{811A27EA-330C-4F31-9051-19CBAE97885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a:off x="8069541" y="1262702"/>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127000" dist="50800" dir="42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4" name="Oval 23">
              <a:extLst>
                <a:ext uri="{FF2B5EF4-FFF2-40B4-BE49-F238E27FC236}">
                  <a16:creationId xmlns:a16="http://schemas.microsoft.com/office/drawing/2014/main" id="{786FC59F-EC76-4A7A-AF75-507FBE3B5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8332341" y="1436239"/>
              <a:ext cx="270000" cy="540000"/>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9" name="Content Placeholder 8" descr="A picture containing graphical user interface&#10;&#10;Description automatically generated">
            <a:extLst>
              <a:ext uri="{FF2B5EF4-FFF2-40B4-BE49-F238E27FC236}">
                <a16:creationId xmlns:a16="http://schemas.microsoft.com/office/drawing/2014/main" id="{264844B1-38B1-5E28-3945-E5F43184FEB3}"/>
              </a:ext>
            </a:extLst>
          </p:cNvPr>
          <p:cNvPicPr>
            <a:picLocks noGrp="1" noChangeAspect="1"/>
          </p:cNvPicPr>
          <p:nvPr>
            <p:ph idx="1"/>
          </p:nvPr>
        </p:nvPicPr>
        <p:blipFill rotWithShape="1">
          <a:blip r:embed="rId2"/>
          <a:srcRect r="-2" b="1620"/>
          <a:stretch/>
        </p:blipFill>
        <p:spPr>
          <a:xfrm>
            <a:off x="550863" y="2530474"/>
            <a:ext cx="5773738" cy="3779838"/>
          </a:xfrm>
          <a:custGeom>
            <a:avLst/>
            <a:gdLst/>
            <a:ahLst/>
            <a:cxnLst/>
            <a:rect l="l" t="t" r="r" b="b"/>
            <a:pathLst>
              <a:path w="5773738" h="3779838">
                <a:moveTo>
                  <a:pt x="0" y="0"/>
                </a:moveTo>
                <a:lnTo>
                  <a:pt x="5773738" y="0"/>
                </a:lnTo>
                <a:lnTo>
                  <a:pt x="5773738" y="3779838"/>
                </a:lnTo>
                <a:lnTo>
                  <a:pt x="0" y="3779838"/>
                </a:lnTo>
                <a:close/>
              </a:path>
            </a:pathLst>
          </a:custGeom>
        </p:spPr>
      </p:pic>
      <p:sp>
        <p:nvSpPr>
          <p:cNvPr id="4" name="Text Placeholder 3">
            <a:extLst>
              <a:ext uri="{FF2B5EF4-FFF2-40B4-BE49-F238E27FC236}">
                <a16:creationId xmlns:a16="http://schemas.microsoft.com/office/drawing/2014/main" id="{EEC928C2-93F5-623D-8668-75124132CA74}"/>
              </a:ext>
            </a:extLst>
          </p:cNvPr>
          <p:cNvSpPr>
            <a:spLocks noGrp="1"/>
          </p:cNvSpPr>
          <p:nvPr>
            <p:ph type="body" sz="half" idx="2"/>
          </p:nvPr>
        </p:nvSpPr>
        <p:spPr>
          <a:xfrm>
            <a:off x="6447168" y="812800"/>
            <a:ext cx="5502555" cy="5853723"/>
          </a:xfrm>
        </p:spPr>
        <p:txBody>
          <a:bodyPr vert="horz" wrap="square" lIns="0" tIns="0" rIns="0" bIns="0" rtlCol="0" anchor="t">
            <a:normAutofit lnSpcReduction="10000"/>
          </a:bodyPr>
          <a:lstStyle/>
          <a:p>
            <a:pPr indent="-228600">
              <a:buFont typeface="Arial" panose="020B0604020202020204" pitchFamily="34" charset="0"/>
              <a:buChar char="•"/>
            </a:pPr>
            <a:r>
              <a:rPr lang="en-US" sz="1800" dirty="0">
                <a:solidFill>
                  <a:schemeClr val="tx1"/>
                </a:solidFill>
                <a:effectLst/>
                <a:latin typeface="Segoe UI" panose="020B0502040204020203" pitchFamily="34" charset="0"/>
                <a:ea typeface="Times New Roman" panose="02020603050405020304" pitchFamily="18" charset="0"/>
                <a:cs typeface="Times New Roman" panose="02020603050405020304" pitchFamily="18" charset="0"/>
              </a:rPr>
              <a:t>Whenever possible, create a transcript or outline ahead of time. When using a transcript, it will make the closed captioning process quicker and easier as well. </a:t>
            </a:r>
          </a:p>
          <a:p>
            <a:pPr indent="-228600">
              <a:buFont typeface="Arial" panose="020B0604020202020204" pitchFamily="34" charset="0"/>
              <a:buChar char="•"/>
            </a:pPr>
            <a:r>
              <a:rPr lang="en-US" sz="1800" dirty="0">
                <a:solidFill>
                  <a:schemeClr val="tx1"/>
                </a:solidFill>
                <a:effectLst/>
                <a:latin typeface="Segoe UI" panose="020B0502040204020203" pitchFamily="34" charset="0"/>
                <a:ea typeface="Times New Roman" panose="02020603050405020304" pitchFamily="18" charset="0"/>
                <a:cs typeface="Times New Roman" panose="02020603050405020304" pitchFamily="18" charset="0"/>
              </a:rPr>
              <a:t>Speak clearly and avoid background noise when recording your videos. The more clearly you speak and the less background noise, the more efficient captioning your videos will be.</a:t>
            </a:r>
          </a:p>
          <a:p>
            <a:pPr indent="-228600">
              <a:buFont typeface="Arial" panose="020B0604020202020204" pitchFamily="34" charset="0"/>
              <a:buChar char="•"/>
            </a:pPr>
            <a:r>
              <a:rPr lang="en-US" sz="1800" dirty="0">
                <a:solidFill>
                  <a:schemeClr val="tx1"/>
                </a:solidFill>
                <a:effectLst/>
                <a:latin typeface="Segoe UI" panose="020B0502040204020203" pitchFamily="34" charset="0"/>
                <a:ea typeface="Times New Roman" panose="02020603050405020304" pitchFamily="18" charset="0"/>
                <a:cs typeface="Times New Roman" panose="02020603050405020304" pitchFamily="18" charset="0"/>
              </a:rPr>
              <a:t>Use a USB microphone whenever possible. The auto-captioning feature in both Panopto and YouTube is much more accurate if you use a USB microphone as opposed to your laptop microphone. This is because USB microphones are set to pick up primarily your voice and block out background noise, and your laptop microphone will equally record whatever noises are in the room (including any typing you are doing on your keyboard during the recording).  (If you need to borrow/use a USB microphone for a class, let IT know!)</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indent="-228600">
              <a:buFont typeface="Arial" panose="020B0604020202020204" pitchFamily="34" charset="0"/>
              <a:buChar char="•"/>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indent="-228600">
              <a:buFont typeface="Arial" panose="020B0604020202020204" pitchFamily="34" charset="0"/>
              <a:buChar char="•"/>
            </a:pPr>
            <a:endParaRPr lang="en-US" dirty="0"/>
          </a:p>
        </p:txBody>
      </p:sp>
      <p:sp>
        <p:nvSpPr>
          <p:cNvPr id="26" name="Freeform: Shape 25">
            <a:extLst>
              <a:ext uri="{FF2B5EF4-FFF2-40B4-BE49-F238E27FC236}">
                <a16:creationId xmlns:a16="http://schemas.microsoft.com/office/drawing/2014/main" id="{3E6AA126-9DDC-4FBE-AEE6-8D0E982B0E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2295" y="6121100"/>
            <a:ext cx="1080000" cy="736900"/>
          </a:xfrm>
          <a:custGeom>
            <a:avLst/>
            <a:gdLst>
              <a:gd name="connsiteX0" fmla="*/ 540000 w 1080000"/>
              <a:gd name="connsiteY0" fmla="*/ 0 h 736900"/>
              <a:gd name="connsiteX1" fmla="*/ 1080000 w 1080000"/>
              <a:gd name="connsiteY1" fmla="*/ 540000 h 736900"/>
              <a:gd name="connsiteX2" fmla="*/ 1069029 w 1080000"/>
              <a:gd name="connsiteY2" fmla="*/ 648829 h 736900"/>
              <a:gd name="connsiteX3" fmla="*/ 1041691 w 1080000"/>
              <a:gd name="connsiteY3" fmla="*/ 736900 h 736900"/>
              <a:gd name="connsiteX4" fmla="*/ 38310 w 1080000"/>
              <a:gd name="connsiteY4" fmla="*/ 736900 h 736900"/>
              <a:gd name="connsiteX5" fmla="*/ 10971 w 1080000"/>
              <a:gd name="connsiteY5" fmla="*/ 648829 h 736900"/>
              <a:gd name="connsiteX6" fmla="*/ 0 w 1080000"/>
              <a:gd name="connsiteY6" fmla="*/ 540000 h 736900"/>
              <a:gd name="connsiteX7" fmla="*/ 540000 w 1080000"/>
              <a:gd name="connsiteY7" fmla="*/ 0 h 73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0000" h="736900">
                <a:moveTo>
                  <a:pt x="540000" y="0"/>
                </a:moveTo>
                <a:cubicBezTo>
                  <a:pt x="838234" y="0"/>
                  <a:pt x="1080000" y="241766"/>
                  <a:pt x="1080000" y="540000"/>
                </a:cubicBezTo>
                <a:cubicBezTo>
                  <a:pt x="1080000" y="577280"/>
                  <a:pt x="1076223" y="613676"/>
                  <a:pt x="1069029" y="648829"/>
                </a:cubicBezTo>
                <a:lnTo>
                  <a:pt x="1041691" y="736900"/>
                </a:lnTo>
                <a:lnTo>
                  <a:pt x="38310" y="736900"/>
                </a:lnTo>
                <a:lnTo>
                  <a:pt x="10971" y="648829"/>
                </a:lnTo>
                <a:cubicBezTo>
                  <a:pt x="3778" y="613676"/>
                  <a:pt x="0" y="577280"/>
                  <a:pt x="0" y="540000"/>
                </a:cubicBezTo>
                <a:cubicBezTo>
                  <a:pt x="0" y="241766"/>
                  <a:pt x="241766" y="0"/>
                  <a:pt x="540000"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76200" dir="1926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830652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998" y="5334748"/>
            <a:ext cx="678135" cy="990000"/>
            <a:chOff x="10490969" y="1448827"/>
            <a:chExt cx="678135" cy="990000"/>
          </a:xfrm>
        </p:grpSpPr>
        <p:sp>
          <p:nvSpPr>
            <p:cNvPr id="19" name="Freeform: Shape 18">
              <a:extLst>
                <a:ext uri="{FF2B5EF4-FFF2-40B4-BE49-F238E27FC236}">
                  <a16:creationId xmlns:a16="http://schemas.microsoft.com/office/drawing/2014/main" id="{02ECB475-568C-47AC-B16D-2E202DEB2DE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Oval 19">
              <a:extLst>
                <a:ext uri="{FF2B5EF4-FFF2-40B4-BE49-F238E27FC236}">
                  <a16:creationId xmlns:a16="http://schemas.microsoft.com/office/drawing/2014/main" id="{080D8764-525A-441E-B58F-068E82F09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11196109-6F2B-4738-B2FC-2CCC753AAB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Freeform: Shape 21">
              <a:extLst>
                <a:ext uri="{FF2B5EF4-FFF2-40B4-BE49-F238E27FC236}">
                  <a16:creationId xmlns:a16="http://schemas.microsoft.com/office/drawing/2014/main" id="{F7E468C2-69B8-470B-85E3-801A3CB1D7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useBgFill="1">
        <p:nvSpPr>
          <p:cNvPr id="24" name="Rectangle 23">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833266-ABFF-9307-9AC6-25CACBDB7EEF}"/>
              </a:ext>
            </a:extLst>
          </p:cNvPr>
          <p:cNvSpPr>
            <a:spLocks noGrp="1"/>
          </p:cNvSpPr>
          <p:nvPr>
            <p:ph type="title"/>
          </p:nvPr>
        </p:nvSpPr>
        <p:spPr>
          <a:xfrm>
            <a:off x="550862" y="580363"/>
            <a:ext cx="5437188" cy="1333055"/>
          </a:xfrm>
        </p:spPr>
        <p:txBody>
          <a:bodyPr vert="horz" wrap="square" lIns="0" tIns="0" rIns="0" bIns="0" rtlCol="0" anchor="t" anchorCtr="0">
            <a:normAutofit/>
          </a:bodyPr>
          <a:lstStyle/>
          <a:p>
            <a:pPr>
              <a:lnSpc>
                <a:spcPct val="90000"/>
              </a:lnSpc>
            </a:pPr>
            <a:r>
              <a:rPr lang="en-US" sz="4800" kern="1200" dirty="0">
                <a:solidFill>
                  <a:schemeClr val="tx1"/>
                </a:solidFill>
                <a:latin typeface="+mj-lt"/>
                <a:ea typeface="+mj-ea"/>
                <a:cs typeface="+mj-cs"/>
              </a:rPr>
              <a:t>Panopto use: Tips and Tricks</a:t>
            </a:r>
          </a:p>
        </p:txBody>
      </p:sp>
      <p:grpSp>
        <p:nvGrpSpPr>
          <p:cNvPr id="26" name="Group 25">
            <a:extLst>
              <a:ext uri="{FF2B5EF4-FFF2-40B4-BE49-F238E27FC236}">
                <a16:creationId xmlns:a16="http://schemas.microsoft.com/office/drawing/2014/main" id="{11F8F457-0192-4F9A-9EEF-D784521FAC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02932" y="412017"/>
            <a:ext cx="667800" cy="631474"/>
            <a:chOff x="8069541" y="1262702"/>
            <a:chExt cx="667800" cy="631474"/>
          </a:xfrm>
        </p:grpSpPr>
        <p:sp>
          <p:nvSpPr>
            <p:cNvPr id="27" name="Freeform: Shape 26">
              <a:extLst>
                <a:ext uri="{FF2B5EF4-FFF2-40B4-BE49-F238E27FC236}">
                  <a16:creationId xmlns:a16="http://schemas.microsoft.com/office/drawing/2014/main" id="{811A27EA-330C-4F31-9051-19CBAE97885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a:off x="8069541" y="1262702"/>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127000" dist="50800" dir="42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Oval 27">
              <a:extLst>
                <a:ext uri="{FF2B5EF4-FFF2-40B4-BE49-F238E27FC236}">
                  <a16:creationId xmlns:a16="http://schemas.microsoft.com/office/drawing/2014/main" id="{786FC59F-EC76-4A7A-AF75-507FBE3B5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8332341" y="1436239"/>
              <a:ext cx="270000" cy="540000"/>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13" name="Content Placeholder 12" descr="A picture containing text, electronics, screenshot, display">
            <a:extLst>
              <a:ext uri="{FF2B5EF4-FFF2-40B4-BE49-F238E27FC236}">
                <a16:creationId xmlns:a16="http://schemas.microsoft.com/office/drawing/2014/main" id="{1327A654-654A-124E-CCAA-B1DA3F7D3829}"/>
              </a:ext>
            </a:extLst>
          </p:cNvPr>
          <p:cNvPicPr>
            <a:picLocks noGrp="1" noChangeAspect="1"/>
          </p:cNvPicPr>
          <p:nvPr>
            <p:ph idx="1"/>
          </p:nvPr>
        </p:nvPicPr>
        <p:blipFill rotWithShape="1">
          <a:blip r:embed="rId2"/>
          <a:srcRect l="744" r="4055"/>
          <a:stretch/>
        </p:blipFill>
        <p:spPr>
          <a:xfrm>
            <a:off x="550863" y="2530474"/>
            <a:ext cx="5773738" cy="3779838"/>
          </a:xfrm>
          <a:custGeom>
            <a:avLst/>
            <a:gdLst/>
            <a:ahLst/>
            <a:cxnLst/>
            <a:rect l="l" t="t" r="r" b="b"/>
            <a:pathLst>
              <a:path w="5773738" h="3779838">
                <a:moveTo>
                  <a:pt x="0" y="0"/>
                </a:moveTo>
                <a:lnTo>
                  <a:pt x="5773738" y="0"/>
                </a:lnTo>
                <a:lnTo>
                  <a:pt x="5773738" y="3779838"/>
                </a:lnTo>
                <a:lnTo>
                  <a:pt x="0" y="3779838"/>
                </a:lnTo>
                <a:close/>
              </a:path>
            </a:pathLst>
          </a:custGeom>
        </p:spPr>
      </p:pic>
      <p:sp>
        <p:nvSpPr>
          <p:cNvPr id="4" name="Text Placeholder 3">
            <a:extLst>
              <a:ext uri="{FF2B5EF4-FFF2-40B4-BE49-F238E27FC236}">
                <a16:creationId xmlns:a16="http://schemas.microsoft.com/office/drawing/2014/main" id="{E3C0F331-2A5A-82A8-6720-4C728643A6C0}"/>
              </a:ext>
            </a:extLst>
          </p:cNvPr>
          <p:cNvSpPr>
            <a:spLocks noGrp="1"/>
          </p:cNvSpPr>
          <p:nvPr>
            <p:ph type="body" sz="half" idx="2"/>
          </p:nvPr>
        </p:nvSpPr>
        <p:spPr>
          <a:xfrm>
            <a:off x="6677865" y="1141933"/>
            <a:ext cx="4963272" cy="5402492"/>
          </a:xfrm>
        </p:spPr>
        <p:txBody>
          <a:bodyPr vert="horz" wrap="square" lIns="0" tIns="0" rIns="0" bIns="0" rtlCol="0" anchor="t">
            <a:normAutofit fontScale="92500"/>
          </a:bodyPr>
          <a:lstStyle/>
          <a:p>
            <a:pPr indent="-228600">
              <a:buFont typeface="Arial" panose="020B0604020202020204" pitchFamily="34" charset="0"/>
              <a:buChar char="•"/>
            </a:pPr>
            <a:r>
              <a:rPr lang="en-US" sz="2000" dirty="0">
                <a:solidFill>
                  <a:srgbClr val="FFFFFF"/>
                </a:solidFill>
              </a:rPr>
              <a:t>Benefit of Panopto:  You do NOT need to have Internet access to record! </a:t>
            </a:r>
          </a:p>
          <a:p>
            <a:pPr indent="-228600">
              <a:buFont typeface="Arial" panose="020B0604020202020204" pitchFamily="34" charset="0"/>
              <a:buChar char="•"/>
            </a:pPr>
            <a:r>
              <a:rPr lang="en-US" sz="2000" dirty="0">
                <a:solidFill>
                  <a:srgbClr val="FFFFFF"/>
                </a:solidFill>
              </a:rPr>
              <a:t>If you do have Internet, your video will automatically upload into your library. </a:t>
            </a:r>
          </a:p>
          <a:p>
            <a:pPr indent="-228600">
              <a:buFont typeface="Arial" panose="020B0604020202020204" pitchFamily="34" charset="0"/>
              <a:buChar char="•"/>
            </a:pPr>
            <a:r>
              <a:rPr lang="en-US" sz="2000" dirty="0">
                <a:solidFill>
                  <a:srgbClr val="FFFFFF"/>
                </a:solidFill>
              </a:rPr>
              <a:t>Some tips and tricks: </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chemeClr val="tx1"/>
                </a:solidFill>
                <a:effectLst/>
                <a:latin typeface="Segoe UI" panose="020B0502040204020203" pitchFamily="34" charset="0"/>
                <a:ea typeface="Times New Roman" panose="02020603050405020304" pitchFamily="18" charset="0"/>
                <a:cs typeface="Times New Roman" panose="02020603050405020304" pitchFamily="18" charset="0"/>
              </a:rPr>
              <a:t>Make sure you have a strong internet connection (a wired connection is best) if you want to decrease upload time later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chemeClr val="tx1"/>
                </a:solidFill>
                <a:effectLst/>
                <a:latin typeface="Segoe UI" panose="020B0502040204020203" pitchFamily="34" charset="0"/>
                <a:ea typeface="Times New Roman" panose="02020603050405020304" pitchFamily="18" charset="0"/>
                <a:cs typeface="Times New Roman" panose="02020603050405020304" pitchFamily="18" charset="0"/>
              </a:rPr>
              <a:t>Use a high-quality USB microphone if possible</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chemeClr val="tx1"/>
                </a:solidFill>
                <a:effectLst/>
                <a:latin typeface="Segoe UI" panose="020B0502040204020203" pitchFamily="34" charset="0"/>
                <a:ea typeface="Times New Roman" panose="02020603050405020304" pitchFamily="18" charset="0"/>
                <a:cs typeface="Times New Roman" panose="02020603050405020304" pitchFamily="18" charset="0"/>
              </a:rPr>
              <a:t>Find a quiet place without video or audio distractions in the background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dirty="0">
                <a:solidFill>
                  <a:schemeClr val="tx1"/>
                </a:solidFill>
                <a:effectLst/>
                <a:latin typeface="Segoe UI" panose="020B0502040204020203" pitchFamily="34" charset="0"/>
                <a:ea typeface="Times New Roman" panose="02020603050405020304" pitchFamily="18" charset="0"/>
                <a:cs typeface="Times New Roman" panose="02020603050405020304" pitchFamily="18" charset="0"/>
              </a:rPr>
              <a:t>If you are recording using your camera, make sure the background behind you is dark so that the camera will be able to focus on you and recording will not just be your silhouette</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indent="-228600">
              <a:buFont typeface="Arial" panose="020B0604020202020204" pitchFamily="34" charset="0"/>
              <a:buChar char="•"/>
            </a:pPr>
            <a:endParaRPr lang="en-US" dirty="0"/>
          </a:p>
        </p:txBody>
      </p:sp>
      <p:sp>
        <p:nvSpPr>
          <p:cNvPr id="5" name="Date Placeholder 4">
            <a:extLst>
              <a:ext uri="{FF2B5EF4-FFF2-40B4-BE49-F238E27FC236}">
                <a16:creationId xmlns:a16="http://schemas.microsoft.com/office/drawing/2014/main" id="{FE322337-FB3E-E5A8-5B39-EAFC43A3DE6C}"/>
              </a:ext>
            </a:extLst>
          </p:cNvPr>
          <p:cNvSpPr>
            <a:spLocks noGrp="1"/>
          </p:cNvSpPr>
          <p:nvPr>
            <p:ph type="dt" sz="half" idx="10"/>
          </p:nvPr>
        </p:nvSpPr>
        <p:spPr>
          <a:xfrm>
            <a:off x="550863" y="6507212"/>
            <a:ext cx="2628900" cy="153888"/>
          </a:xfrm>
        </p:spPr>
        <p:txBody>
          <a:bodyPr vert="horz" wrap="square" lIns="0" tIns="0" rIns="0" bIns="0" rtlCol="0" anchor="ctr">
            <a:normAutofit/>
          </a:bodyPr>
          <a:lstStyle/>
          <a:p>
            <a:pPr>
              <a:spcAft>
                <a:spcPts val="600"/>
              </a:spcAft>
            </a:pPr>
            <a:r>
              <a:rPr lang="en-US">
                <a:solidFill>
                  <a:schemeClr val="tx1">
                    <a:alpha val="80000"/>
                  </a:schemeClr>
                </a:solidFill>
              </a:rPr>
              <a:t>Tuesday, February 2, 20XX</a:t>
            </a:r>
          </a:p>
        </p:txBody>
      </p:sp>
      <p:sp>
        <p:nvSpPr>
          <p:cNvPr id="30" name="Freeform: Shape 29">
            <a:extLst>
              <a:ext uri="{FF2B5EF4-FFF2-40B4-BE49-F238E27FC236}">
                <a16:creationId xmlns:a16="http://schemas.microsoft.com/office/drawing/2014/main" id="{3E6AA126-9DDC-4FBE-AEE6-8D0E982B0E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2295" y="6121100"/>
            <a:ext cx="1080000" cy="736900"/>
          </a:xfrm>
          <a:custGeom>
            <a:avLst/>
            <a:gdLst>
              <a:gd name="connsiteX0" fmla="*/ 540000 w 1080000"/>
              <a:gd name="connsiteY0" fmla="*/ 0 h 736900"/>
              <a:gd name="connsiteX1" fmla="*/ 1080000 w 1080000"/>
              <a:gd name="connsiteY1" fmla="*/ 540000 h 736900"/>
              <a:gd name="connsiteX2" fmla="*/ 1069029 w 1080000"/>
              <a:gd name="connsiteY2" fmla="*/ 648829 h 736900"/>
              <a:gd name="connsiteX3" fmla="*/ 1041691 w 1080000"/>
              <a:gd name="connsiteY3" fmla="*/ 736900 h 736900"/>
              <a:gd name="connsiteX4" fmla="*/ 38310 w 1080000"/>
              <a:gd name="connsiteY4" fmla="*/ 736900 h 736900"/>
              <a:gd name="connsiteX5" fmla="*/ 10971 w 1080000"/>
              <a:gd name="connsiteY5" fmla="*/ 648829 h 736900"/>
              <a:gd name="connsiteX6" fmla="*/ 0 w 1080000"/>
              <a:gd name="connsiteY6" fmla="*/ 540000 h 736900"/>
              <a:gd name="connsiteX7" fmla="*/ 540000 w 1080000"/>
              <a:gd name="connsiteY7" fmla="*/ 0 h 736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0000" h="736900">
                <a:moveTo>
                  <a:pt x="540000" y="0"/>
                </a:moveTo>
                <a:cubicBezTo>
                  <a:pt x="838234" y="0"/>
                  <a:pt x="1080000" y="241766"/>
                  <a:pt x="1080000" y="540000"/>
                </a:cubicBezTo>
                <a:cubicBezTo>
                  <a:pt x="1080000" y="577280"/>
                  <a:pt x="1076223" y="613676"/>
                  <a:pt x="1069029" y="648829"/>
                </a:cubicBezTo>
                <a:lnTo>
                  <a:pt x="1041691" y="736900"/>
                </a:lnTo>
                <a:lnTo>
                  <a:pt x="38310" y="736900"/>
                </a:lnTo>
                <a:lnTo>
                  <a:pt x="10971" y="648829"/>
                </a:lnTo>
                <a:cubicBezTo>
                  <a:pt x="3778" y="613676"/>
                  <a:pt x="0" y="577280"/>
                  <a:pt x="0" y="540000"/>
                </a:cubicBezTo>
                <a:cubicBezTo>
                  <a:pt x="0" y="241766"/>
                  <a:pt x="241766" y="0"/>
                  <a:pt x="540000" y="0"/>
                </a:cubicBezTo>
                <a:close/>
              </a:path>
            </a:pathLst>
          </a:cu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76200" dir="1926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 name="Footer Placeholder 5">
            <a:extLst>
              <a:ext uri="{FF2B5EF4-FFF2-40B4-BE49-F238E27FC236}">
                <a16:creationId xmlns:a16="http://schemas.microsoft.com/office/drawing/2014/main" id="{EF8B1C57-4D85-7A1A-4CD4-CF1355FD2AC6}"/>
              </a:ext>
            </a:extLst>
          </p:cNvPr>
          <p:cNvSpPr>
            <a:spLocks noGrp="1"/>
          </p:cNvSpPr>
          <p:nvPr>
            <p:ph type="ftr" sz="quarter" idx="11"/>
          </p:nvPr>
        </p:nvSpPr>
        <p:spPr>
          <a:xfrm>
            <a:off x="3359150" y="6507212"/>
            <a:ext cx="6379210" cy="153888"/>
          </a:xfrm>
        </p:spPr>
        <p:txBody>
          <a:bodyPr vert="horz" wrap="square" lIns="0" tIns="0" rIns="0" bIns="0" rtlCol="0" anchor="ctr">
            <a:normAutofit/>
          </a:bodyPr>
          <a:lstStyle/>
          <a:p>
            <a:pPr>
              <a:spcAft>
                <a:spcPts val="600"/>
              </a:spcAft>
            </a:pPr>
            <a:r>
              <a:rPr lang="en-US" kern="1200">
                <a:solidFill>
                  <a:schemeClr val="tx1">
                    <a:alpha val="80000"/>
                  </a:schemeClr>
                </a:solidFill>
                <a:latin typeface="+mn-lt"/>
                <a:ea typeface="+mn-ea"/>
                <a:cs typeface="+mn-cs"/>
              </a:rPr>
              <a:t>Sample Footer Text</a:t>
            </a:r>
          </a:p>
        </p:txBody>
      </p:sp>
      <p:sp>
        <p:nvSpPr>
          <p:cNvPr id="7" name="Slide Number Placeholder 6">
            <a:extLst>
              <a:ext uri="{FF2B5EF4-FFF2-40B4-BE49-F238E27FC236}">
                <a16:creationId xmlns:a16="http://schemas.microsoft.com/office/drawing/2014/main" id="{8EE0DFDB-0C0A-D45A-0925-0AF8838FFB3E}"/>
              </a:ext>
            </a:extLst>
          </p:cNvPr>
          <p:cNvSpPr>
            <a:spLocks noGrp="1"/>
          </p:cNvSpPr>
          <p:nvPr>
            <p:ph type="sldNum" sz="quarter" idx="12"/>
          </p:nvPr>
        </p:nvSpPr>
        <p:spPr>
          <a:xfrm>
            <a:off x="9948863" y="6507212"/>
            <a:ext cx="1692274" cy="153888"/>
          </a:xfrm>
        </p:spPr>
        <p:txBody>
          <a:bodyPr vert="horz" wrap="square" lIns="0" tIns="0" rIns="0" bIns="0" rtlCol="0" anchor="ctr">
            <a:normAutofit/>
          </a:bodyPr>
          <a:lstStyle/>
          <a:p>
            <a:pPr>
              <a:spcAft>
                <a:spcPts val="600"/>
              </a:spcAft>
            </a:pPr>
            <a:fld id="{DBA1B0FB-D917-4C8C-928F-313BD683BF39}" type="slidenum">
              <a:rPr lang="en-US" smtClean="0">
                <a:solidFill>
                  <a:schemeClr val="tx1">
                    <a:alpha val="80000"/>
                  </a:schemeClr>
                </a:solidFill>
              </a:rPr>
              <a:pPr>
                <a:spcAft>
                  <a:spcPts val="600"/>
                </a:spcAft>
              </a:pPr>
              <a:t>5</a:t>
            </a:fld>
            <a:endParaRPr lang="en-US">
              <a:solidFill>
                <a:schemeClr val="tx1">
                  <a:alpha val="80000"/>
                </a:schemeClr>
              </a:solidFill>
            </a:endParaRPr>
          </a:p>
        </p:txBody>
      </p:sp>
    </p:spTree>
    <p:extLst>
      <p:ext uri="{BB962C8B-B14F-4D97-AF65-F5344CB8AC3E}">
        <p14:creationId xmlns:p14="http://schemas.microsoft.com/office/powerpoint/2010/main" val="451123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E96E-F247-3979-9A56-9E81C3A8CC27}"/>
              </a:ext>
            </a:extLst>
          </p:cNvPr>
          <p:cNvSpPr>
            <a:spLocks noGrp="1"/>
          </p:cNvSpPr>
          <p:nvPr>
            <p:ph type="title"/>
          </p:nvPr>
        </p:nvSpPr>
        <p:spPr/>
        <p:txBody>
          <a:bodyPr/>
          <a:lstStyle/>
          <a:p>
            <a:pPr algn="ctr"/>
            <a:r>
              <a:rPr lang="en-US" dirty="0"/>
              <a:t>How to Record on Panopto: </a:t>
            </a:r>
          </a:p>
        </p:txBody>
      </p:sp>
      <p:sp>
        <p:nvSpPr>
          <p:cNvPr id="3" name="Text Placeholder 2">
            <a:extLst>
              <a:ext uri="{FF2B5EF4-FFF2-40B4-BE49-F238E27FC236}">
                <a16:creationId xmlns:a16="http://schemas.microsoft.com/office/drawing/2014/main" id="{058B8709-9396-90DE-97FD-9A063EA29F4D}"/>
              </a:ext>
            </a:extLst>
          </p:cNvPr>
          <p:cNvSpPr>
            <a:spLocks noGrp="1"/>
          </p:cNvSpPr>
          <p:nvPr>
            <p:ph type="body" idx="1"/>
          </p:nvPr>
        </p:nvSpPr>
        <p:spPr>
          <a:xfrm>
            <a:off x="550864" y="1731375"/>
            <a:ext cx="10797074" cy="535354"/>
          </a:xfrm>
        </p:spPr>
        <p:txBody>
          <a:bodyPr/>
          <a:lstStyle/>
          <a:p>
            <a:pPr algn="ctr"/>
            <a:r>
              <a:rPr lang="en-US" dirty="0"/>
              <a:t>first, click on the Panopto Icon on your computer. </a:t>
            </a:r>
          </a:p>
        </p:txBody>
      </p:sp>
      <p:sp>
        <p:nvSpPr>
          <p:cNvPr id="4" name="Content Placeholder 3">
            <a:extLst>
              <a:ext uri="{FF2B5EF4-FFF2-40B4-BE49-F238E27FC236}">
                <a16:creationId xmlns:a16="http://schemas.microsoft.com/office/drawing/2014/main" id="{284B416F-265F-649B-DD86-DAA8296A7704}"/>
              </a:ext>
            </a:extLst>
          </p:cNvPr>
          <p:cNvSpPr>
            <a:spLocks noGrp="1"/>
          </p:cNvSpPr>
          <p:nvPr>
            <p:ph sz="half" idx="2"/>
          </p:nvPr>
        </p:nvSpPr>
        <p:spPr>
          <a:xfrm>
            <a:off x="550863" y="2876062"/>
            <a:ext cx="5429114" cy="3066863"/>
          </a:xfrm>
        </p:spPr>
        <p:txBody>
          <a:bodyPr/>
          <a:lstStyle/>
          <a:p>
            <a:r>
              <a:rPr lang="en-US" dirty="0">
                <a:solidFill>
                  <a:srgbClr val="FFFFFF"/>
                </a:solidFill>
              </a:rPr>
              <a:t>It looks like this: </a:t>
            </a:r>
          </a:p>
          <a:p>
            <a:endParaRPr lang="en-US" dirty="0"/>
          </a:p>
        </p:txBody>
      </p:sp>
      <p:pic>
        <p:nvPicPr>
          <p:cNvPr id="11" name="Content Placeholder 10" descr="A picture containing clipart&#10;&#10;Description automatically generated">
            <a:extLst>
              <a:ext uri="{FF2B5EF4-FFF2-40B4-BE49-F238E27FC236}">
                <a16:creationId xmlns:a16="http://schemas.microsoft.com/office/drawing/2014/main" id="{16434B65-6DE2-2570-72A8-F6C7F8CA1ABA}"/>
              </a:ext>
            </a:extLst>
          </p:cNvPr>
          <p:cNvPicPr>
            <a:picLocks noGrp="1" noChangeAspect="1"/>
          </p:cNvPicPr>
          <p:nvPr>
            <p:ph sz="quarter" idx="4"/>
          </p:nvPr>
        </p:nvPicPr>
        <p:blipFill>
          <a:blip r:embed="rId2"/>
          <a:stretch>
            <a:fillRect/>
          </a:stretch>
        </p:blipFill>
        <p:spPr>
          <a:xfrm>
            <a:off x="4307025" y="2812824"/>
            <a:ext cx="1905000" cy="1905000"/>
          </a:xfrm>
        </p:spPr>
      </p:pic>
      <p:sp>
        <p:nvSpPr>
          <p:cNvPr id="9" name="Slide Number Placeholder 8">
            <a:extLst>
              <a:ext uri="{FF2B5EF4-FFF2-40B4-BE49-F238E27FC236}">
                <a16:creationId xmlns:a16="http://schemas.microsoft.com/office/drawing/2014/main" id="{3DEED83C-F310-BC77-A00F-690A1044F6D0}"/>
              </a:ext>
            </a:extLst>
          </p:cNvPr>
          <p:cNvSpPr>
            <a:spLocks noGrp="1"/>
          </p:cNvSpPr>
          <p:nvPr>
            <p:ph type="sldNum" sz="quarter" idx="12"/>
          </p:nvPr>
        </p:nvSpPr>
        <p:spPr/>
        <p:txBody>
          <a:bodyPr/>
          <a:lstStyle/>
          <a:p>
            <a:fld id="{DBA1B0FB-D917-4C8C-928F-313BD683BF39}" type="slidenum">
              <a:rPr lang="en-US" smtClean="0"/>
              <a:t>6</a:t>
            </a:fld>
            <a:endParaRPr lang="en-US"/>
          </a:p>
        </p:txBody>
      </p:sp>
    </p:spTree>
    <p:extLst>
      <p:ext uri="{BB962C8B-B14F-4D97-AF65-F5344CB8AC3E}">
        <p14:creationId xmlns:p14="http://schemas.microsoft.com/office/powerpoint/2010/main" val="4217226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3BDBC526-6DCD-4FF6-8395-D8C22E46E5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998" y="5334748"/>
            <a:ext cx="678135" cy="990000"/>
            <a:chOff x="10490969" y="1448827"/>
            <a:chExt cx="678135" cy="990000"/>
          </a:xfrm>
        </p:grpSpPr>
        <p:sp>
          <p:nvSpPr>
            <p:cNvPr id="15" name="Freeform: Shape 14">
              <a:extLst>
                <a:ext uri="{FF2B5EF4-FFF2-40B4-BE49-F238E27FC236}">
                  <a16:creationId xmlns:a16="http://schemas.microsoft.com/office/drawing/2014/main" id="{02ECB475-568C-47AC-B16D-2E202DEB2DE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080D8764-525A-441E-B58F-068E82F097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Oval 16">
              <a:extLst>
                <a:ext uri="{FF2B5EF4-FFF2-40B4-BE49-F238E27FC236}">
                  <a16:creationId xmlns:a16="http://schemas.microsoft.com/office/drawing/2014/main" id="{11196109-6F2B-4738-B2FC-2CCC753AAB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Freeform: Shape 17">
              <a:extLst>
                <a:ext uri="{FF2B5EF4-FFF2-40B4-BE49-F238E27FC236}">
                  <a16:creationId xmlns:a16="http://schemas.microsoft.com/office/drawing/2014/main" id="{F7E468C2-69B8-470B-85E3-801A3CB1D7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useBgFill="1">
        <p:nvSpPr>
          <p:cNvPr id="20" name="Rectangle 19">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7852B5-26DB-FC2A-4E48-2613824AA288}"/>
              </a:ext>
            </a:extLst>
          </p:cNvPr>
          <p:cNvSpPr>
            <a:spLocks noGrp="1"/>
          </p:cNvSpPr>
          <p:nvPr>
            <p:ph type="title"/>
          </p:nvPr>
        </p:nvSpPr>
        <p:spPr>
          <a:xfrm>
            <a:off x="550864" y="549275"/>
            <a:ext cx="3565524" cy="1997855"/>
          </a:xfrm>
        </p:spPr>
        <p:txBody>
          <a:bodyPr vert="horz" wrap="square" lIns="0" tIns="0" rIns="0" bIns="0" rtlCol="0" anchor="b" anchorCtr="0">
            <a:normAutofit/>
          </a:bodyPr>
          <a:lstStyle/>
          <a:p>
            <a:pPr>
              <a:lnSpc>
                <a:spcPct val="90000"/>
              </a:lnSpc>
            </a:pPr>
            <a:r>
              <a:rPr lang="en-US" sz="4800" dirty="0"/>
              <a:t>How to Record on Panopto: </a:t>
            </a:r>
          </a:p>
        </p:txBody>
      </p:sp>
      <p:grpSp>
        <p:nvGrpSpPr>
          <p:cNvPr id="22" name="Group 21">
            <a:extLst>
              <a:ext uri="{FF2B5EF4-FFF2-40B4-BE49-F238E27FC236}">
                <a16:creationId xmlns:a16="http://schemas.microsoft.com/office/drawing/2014/main" id="{9F2D4ED5-DC78-4C88-97AA-483206C53E9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570793" y="0"/>
            <a:ext cx="1468514" cy="1521012"/>
            <a:chOff x="5236793" y="2432482"/>
            <a:chExt cx="1468514" cy="1521012"/>
          </a:xfrm>
        </p:grpSpPr>
        <p:sp>
          <p:nvSpPr>
            <p:cNvPr id="23" name="Freeform 5">
              <a:extLst>
                <a:ext uri="{FF2B5EF4-FFF2-40B4-BE49-F238E27FC236}">
                  <a16:creationId xmlns:a16="http://schemas.microsoft.com/office/drawing/2014/main" id="{0DE0B65A-4839-40B2-BA92-1464FEADBA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463135" y="2432482"/>
              <a:ext cx="1242172" cy="729202"/>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4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4" name="Freeform 6">
              <a:extLst>
                <a:ext uri="{FF2B5EF4-FFF2-40B4-BE49-F238E27FC236}">
                  <a16:creationId xmlns:a16="http://schemas.microsoft.com/office/drawing/2014/main" id="{842A0A68-39DD-4DA7-BAD5-63B9C13987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236793" y="2566400"/>
              <a:ext cx="611884" cy="1076550"/>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4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Freeform 8">
              <a:extLst>
                <a:ext uri="{FF2B5EF4-FFF2-40B4-BE49-F238E27FC236}">
                  <a16:creationId xmlns:a16="http://schemas.microsoft.com/office/drawing/2014/main" id="{21A69E50-7E10-45C3-B4F2-19DBA77484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765469" y="2876944"/>
              <a:ext cx="630288" cy="1076550"/>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40000"/>
                    <a:lumOff val="60000"/>
                    <a:alpha val="60000"/>
                  </a:schemeClr>
                </a:gs>
              </a:gsLst>
              <a:lin ang="18000000" scaled="0"/>
              <a:tileRect/>
            </a:gradFill>
            <a:ln>
              <a:noFill/>
            </a:ln>
            <a:effectLst>
              <a:innerShdw blurRad="508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7" name="Oval 26">
            <a:extLst>
              <a:ext uri="{FF2B5EF4-FFF2-40B4-BE49-F238E27FC236}">
                <a16:creationId xmlns:a16="http://schemas.microsoft.com/office/drawing/2014/main" id="{D166A8AB-8924-421C-BCED-B54DBC4054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77897" y="5497189"/>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Text Placeholder 3">
            <a:extLst>
              <a:ext uri="{FF2B5EF4-FFF2-40B4-BE49-F238E27FC236}">
                <a16:creationId xmlns:a16="http://schemas.microsoft.com/office/drawing/2014/main" id="{0C7A89A8-6351-AB66-EC6A-404C85FDB295}"/>
              </a:ext>
            </a:extLst>
          </p:cNvPr>
          <p:cNvSpPr>
            <a:spLocks noGrp="1"/>
          </p:cNvSpPr>
          <p:nvPr>
            <p:ph type="body" sz="half" idx="2"/>
          </p:nvPr>
        </p:nvSpPr>
        <p:spPr>
          <a:xfrm>
            <a:off x="250093" y="2677306"/>
            <a:ext cx="4235938" cy="3983794"/>
          </a:xfrm>
        </p:spPr>
        <p:txBody>
          <a:bodyPr vert="horz" wrap="square" lIns="0" tIns="0" rIns="0" bIns="0" rtlCol="0" anchor="t">
            <a:normAutofit/>
          </a:bodyPr>
          <a:lstStyle/>
          <a:p>
            <a:pPr indent="-228600">
              <a:buFont typeface="Arial" panose="020B0604020202020204" pitchFamily="34" charset="0"/>
              <a:buChar char="•"/>
            </a:pPr>
            <a:r>
              <a:rPr lang="en-US" dirty="0">
                <a:solidFill>
                  <a:srgbClr val="FFFFFF"/>
                </a:solidFill>
              </a:rPr>
              <a:t>This will open up the recording board!</a:t>
            </a:r>
          </a:p>
          <a:p>
            <a:pPr indent="-228600">
              <a:buFont typeface="Arial" panose="020B0604020202020204" pitchFamily="34" charset="0"/>
              <a:buChar char="•"/>
            </a:pPr>
            <a:endParaRPr lang="en-US" dirty="0">
              <a:solidFill>
                <a:srgbClr val="FFFFFF"/>
              </a:solidFill>
            </a:endParaRPr>
          </a:p>
          <a:p>
            <a:r>
              <a:rPr lang="en-US" dirty="0">
                <a:solidFill>
                  <a:srgbClr val="FFFFFF"/>
                </a:solidFill>
              </a:rPr>
              <a:t>You need to select whatever video and audio device you’re using (if you’re using a USB microphone, make sure that’s selected as audio!)</a:t>
            </a:r>
          </a:p>
          <a:p>
            <a:endParaRPr lang="en-US" dirty="0">
              <a:solidFill>
                <a:srgbClr val="FFFFFF"/>
              </a:solidFill>
            </a:endParaRPr>
          </a:p>
          <a:p>
            <a:r>
              <a:rPr lang="en-US" dirty="0">
                <a:solidFill>
                  <a:srgbClr val="FFFFFF"/>
                </a:solidFill>
              </a:rPr>
              <a:t>If you have any secondary sources you’re wanting to record as well (example, your PowerPoint AND you lecturing), make sure both secondary sources are selected. </a:t>
            </a:r>
          </a:p>
          <a:p>
            <a:pPr algn="ctr"/>
            <a:endParaRPr lang="en-US" dirty="0"/>
          </a:p>
          <a:p>
            <a:pPr indent="-228600">
              <a:buFont typeface="Arial" panose="020B0604020202020204" pitchFamily="34" charset="0"/>
              <a:buChar char="•"/>
            </a:pPr>
            <a:endParaRPr lang="en-US" dirty="0"/>
          </a:p>
        </p:txBody>
      </p:sp>
      <p:sp>
        <p:nvSpPr>
          <p:cNvPr id="7" name="Slide Number Placeholder 6">
            <a:extLst>
              <a:ext uri="{FF2B5EF4-FFF2-40B4-BE49-F238E27FC236}">
                <a16:creationId xmlns:a16="http://schemas.microsoft.com/office/drawing/2014/main" id="{8620D10A-C879-6DE3-0B29-5B7920D827AA}"/>
              </a:ext>
            </a:extLst>
          </p:cNvPr>
          <p:cNvSpPr>
            <a:spLocks noGrp="1"/>
          </p:cNvSpPr>
          <p:nvPr>
            <p:ph type="sldNum" sz="quarter" idx="12"/>
          </p:nvPr>
        </p:nvSpPr>
        <p:spPr>
          <a:xfrm>
            <a:off x="9948863" y="6507212"/>
            <a:ext cx="1692274" cy="153888"/>
          </a:xfrm>
        </p:spPr>
        <p:txBody>
          <a:bodyPr vert="horz" wrap="square" lIns="0" tIns="0" rIns="0" bIns="0" rtlCol="0" anchor="ctr">
            <a:normAutofit/>
          </a:bodyPr>
          <a:lstStyle/>
          <a:p>
            <a:pPr>
              <a:spcAft>
                <a:spcPts val="600"/>
              </a:spcAft>
            </a:pPr>
            <a:fld id="{DBA1B0FB-D917-4C8C-928F-313BD683BF39}" type="slidenum">
              <a:rPr lang="en-US" smtClean="0">
                <a:solidFill>
                  <a:schemeClr val="tx1">
                    <a:alpha val="80000"/>
                  </a:schemeClr>
                </a:solidFill>
              </a:rPr>
              <a:pPr>
                <a:spcAft>
                  <a:spcPts val="600"/>
                </a:spcAft>
              </a:pPr>
              <a:t>7</a:t>
            </a:fld>
            <a:endParaRPr lang="en-US">
              <a:solidFill>
                <a:schemeClr val="tx1">
                  <a:alpha val="80000"/>
                </a:schemeClr>
              </a:solidFill>
            </a:endParaRPr>
          </a:p>
        </p:txBody>
      </p:sp>
      <p:pic>
        <p:nvPicPr>
          <p:cNvPr id="8" name="Content Placeholder 7">
            <a:extLst>
              <a:ext uri="{FF2B5EF4-FFF2-40B4-BE49-F238E27FC236}">
                <a16:creationId xmlns:a16="http://schemas.microsoft.com/office/drawing/2014/main" id="{7F04EFB5-441D-75A0-CCCD-FBBA70A7BF12}"/>
              </a:ext>
            </a:extLst>
          </p:cNvPr>
          <p:cNvPicPr>
            <a:picLocks noGrp="1" noChangeAspect="1"/>
          </p:cNvPicPr>
          <p:nvPr>
            <p:ph idx="1"/>
          </p:nvPr>
        </p:nvPicPr>
        <p:blipFill>
          <a:blip r:embed="rId2"/>
          <a:stretch>
            <a:fillRect/>
          </a:stretch>
        </p:blipFill>
        <p:spPr>
          <a:xfrm>
            <a:off x="4608200" y="549275"/>
            <a:ext cx="7260455" cy="5949720"/>
          </a:xfrm>
        </p:spPr>
      </p:pic>
    </p:spTree>
    <p:extLst>
      <p:ext uri="{BB962C8B-B14F-4D97-AF65-F5344CB8AC3E}">
        <p14:creationId xmlns:p14="http://schemas.microsoft.com/office/powerpoint/2010/main" val="2809312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8CB16-D1D1-AF05-04AF-8AD2D91DF955}"/>
              </a:ext>
            </a:extLst>
          </p:cNvPr>
          <p:cNvSpPr>
            <a:spLocks noGrp="1"/>
          </p:cNvSpPr>
          <p:nvPr>
            <p:ph type="title"/>
          </p:nvPr>
        </p:nvSpPr>
        <p:spPr/>
        <p:txBody>
          <a:bodyPr/>
          <a:lstStyle/>
          <a:p>
            <a:pPr algn="ctr"/>
            <a:r>
              <a:rPr lang="en-US" dirty="0"/>
              <a:t>After recording = captioning! </a:t>
            </a:r>
          </a:p>
        </p:txBody>
      </p:sp>
      <p:pic>
        <p:nvPicPr>
          <p:cNvPr id="9" name="Content Placeholder 8">
            <a:extLst>
              <a:ext uri="{FF2B5EF4-FFF2-40B4-BE49-F238E27FC236}">
                <a16:creationId xmlns:a16="http://schemas.microsoft.com/office/drawing/2014/main" id="{CDEEE442-CD9B-9936-56A3-91AF9C3A39DD}"/>
              </a:ext>
            </a:extLst>
          </p:cNvPr>
          <p:cNvPicPr>
            <a:picLocks noGrp="1" noChangeAspect="1"/>
          </p:cNvPicPr>
          <p:nvPr>
            <p:ph idx="1"/>
          </p:nvPr>
        </p:nvPicPr>
        <p:blipFill>
          <a:blip r:embed="rId2"/>
          <a:stretch>
            <a:fillRect/>
          </a:stretch>
        </p:blipFill>
        <p:spPr>
          <a:xfrm>
            <a:off x="4509477" y="2154147"/>
            <a:ext cx="7131661" cy="3643121"/>
          </a:xfrm>
        </p:spPr>
      </p:pic>
      <p:sp>
        <p:nvSpPr>
          <p:cNvPr id="4" name="Text Placeholder 3">
            <a:extLst>
              <a:ext uri="{FF2B5EF4-FFF2-40B4-BE49-F238E27FC236}">
                <a16:creationId xmlns:a16="http://schemas.microsoft.com/office/drawing/2014/main" id="{84507407-8317-CE20-829D-575404A39435}"/>
              </a:ext>
            </a:extLst>
          </p:cNvPr>
          <p:cNvSpPr>
            <a:spLocks noGrp="1"/>
          </p:cNvSpPr>
          <p:nvPr>
            <p:ph type="body" sz="half" idx="2"/>
          </p:nvPr>
        </p:nvSpPr>
        <p:spPr>
          <a:xfrm>
            <a:off x="314325" y="1750060"/>
            <a:ext cx="4195152" cy="4342765"/>
          </a:xfrm>
        </p:spPr>
        <p:txBody>
          <a:bodyPr/>
          <a:lstStyle/>
          <a:p>
            <a:r>
              <a:rPr lang="en-US" sz="2400" dirty="0">
                <a:solidFill>
                  <a:schemeClr val="tx1"/>
                </a:solidFill>
                <a:effectLst/>
                <a:latin typeface="Segoe UI" panose="020B0502040204020203" pitchFamily="34" charset="0"/>
                <a:ea typeface="Times New Roman" panose="02020603050405020304" pitchFamily="18" charset="0"/>
              </a:rPr>
              <a:t>You will need to login to your Panopto library:</a:t>
            </a:r>
            <a:br>
              <a:rPr lang="en-US" sz="2400" dirty="0">
                <a:solidFill>
                  <a:schemeClr val="tx1"/>
                </a:solidFill>
                <a:effectLst/>
                <a:latin typeface="Segoe UI" panose="020B0502040204020203" pitchFamily="34" charset="0"/>
                <a:ea typeface="Times New Roman" panose="02020603050405020304" pitchFamily="18" charset="0"/>
              </a:rPr>
            </a:br>
            <a:r>
              <a:rPr lang="en-US" sz="2400" dirty="0">
                <a:solidFill>
                  <a:schemeClr val="tx1"/>
                </a:solidFill>
                <a:effectLst/>
                <a:latin typeface="Segoe UI" panose="020B0502040204020203" pitchFamily="34" charset="0"/>
                <a:ea typeface="Times New Roman" panose="02020603050405020304" pitchFamily="18" charset="0"/>
              </a:rPr>
              <a:t>     a)Go to</a:t>
            </a:r>
          </a:p>
          <a:p>
            <a:r>
              <a:rPr lang="en-US" sz="2400" dirty="0">
                <a:solidFill>
                  <a:schemeClr val="tx1"/>
                </a:solidFill>
                <a:effectLst/>
                <a:latin typeface="Segoe UI" panose="020B0502040204020203" pitchFamily="34" charset="0"/>
                <a:ea typeface="Times New Roman" panose="02020603050405020304" pitchFamily="18" charset="0"/>
              </a:rPr>
              <a:t> </a:t>
            </a:r>
            <a:r>
              <a:rPr lang="en-US" sz="2400" b="1" u="none" strike="noStrike" dirty="0">
                <a:solidFill>
                  <a:schemeClr val="tx1"/>
                </a:solidFill>
                <a:effectLst/>
                <a:latin typeface="Segoe UI" panose="020B0502040204020203"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https://login.panopto.com/</a:t>
            </a:r>
            <a:br>
              <a:rPr lang="en-US" sz="2400" b="1" dirty="0">
                <a:solidFill>
                  <a:schemeClr val="tx1"/>
                </a:solidFill>
                <a:effectLst/>
                <a:latin typeface="Segoe UI" panose="020B0502040204020203" pitchFamily="34" charset="0"/>
                <a:ea typeface="Times New Roman" panose="02020603050405020304" pitchFamily="18" charset="0"/>
              </a:rPr>
            </a:br>
            <a:r>
              <a:rPr lang="en-US" sz="2400" dirty="0">
                <a:solidFill>
                  <a:schemeClr val="tx1"/>
                </a:solidFill>
                <a:effectLst/>
                <a:latin typeface="Segoe UI" panose="020B0502040204020203" pitchFamily="34" charset="0"/>
                <a:ea typeface="Times New Roman" panose="02020603050405020304" pitchFamily="18" charset="0"/>
              </a:rPr>
              <a:t>    </a:t>
            </a:r>
          </a:p>
          <a:p>
            <a:r>
              <a:rPr lang="en-US" sz="2400" dirty="0">
                <a:solidFill>
                  <a:schemeClr val="tx1"/>
                </a:solidFill>
                <a:effectLst/>
                <a:latin typeface="Segoe UI" panose="020B0502040204020203" pitchFamily="34" charset="0"/>
                <a:ea typeface="Times New Roman" panose="02020603050405020304" pitchFamily="18" charset="0"/>
              </a:rPr>
              <a:t> b) Use your Simpson user name and password to log in. </a:t>
            </a:r>
            <a:endParaRPr lang="en-US" sz="2400" dirty="0">
              <a:solidFill>
                <a:schemeClr val="tx1"/>
              </a:solidFill>
            </a:endParaRPr>
          </a:p>
        </p:txBody>
      </p:sp>
      <p:sp>
        <p:nvSpPr>
          <p:cNvPr id="7" name="Slide Number Placeholder 6">
            <a:extLst>
              <a:ext uri="{FF2B5EF4-FFF2-40B4-BE49-F238E27FC236}">
                <a16:creationId xmlns:a16="http://schemas.microsoft.com/office/drawing/2014/main" id="{0819A525-FF54-2003-0226-118A5DA6DC37}"/>
              </a:ext>
            </a:extLst>
          </p:cNvPr>
          <p:cNvSpPr>
            <a:spLocks noGrp="1"/>
          </p:cNvSpPr>
          <p:nvPr>
            <p:ph type="sldNum" sz="quarter" idx="12"/>
          </p:nvPr>
        </p:nvSpPr>
        <p:spPr/>
        <p:txBody>
          <a:bodyPr/>
          <a:lstStyle/>
          <a:p>
            <a:fld id="{DBA1B0FB-D917-4C8C-928F-313BD683BF39}" type="slidenum">
              <a:rPr lang="en-US" smtClean="0"/>
              <a:t>8</a:t>
            </a:fld>
            <a:endParaRPr lang="en-US"/>
          </a:p>
        </p:txBody>
      </p:sp>
    </p:spTree>
    <p:extLst>
      <p:ext uri="{BB962C8B-B14F-4D97-AF65-F5344CB8AC3E}">
        <p14:creationId xmlns:p14="http://schemas.microsoft.com/office/powerpoint/2010/main" val="2681455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FE0C-61F6-FD11-E621-5919FDA6277D}"/>
              </a:ext>
            </a:extLst>
          </p:cNvPr>
          <p:cNvSpPr>
            <a:spLocks noGrp="1"/>
          </p:cNvSpPr>
          <p:nvPr>
            <p:ph type="title"/>
          </p:nvPr>
        </p:nvSpPr>
        <p:spPr/>
        <p:txBody>
          <a:bodyPr/>
          <a:lstStyle/>
          <a:p>
            <a:pPr algn="ctr"/>
            <a:r>
              <a:rPr lang="en-US" dirty="0"/>
              <a:t>Adding captioning to your video</a:t>
            </a:r>
          </a:p>
        </p:txBody>
      </p:sp>
      <p:pic>
        <p:nvPicPr>
          <p:cNvPr id="9" name="Content Placeholder 8">
            <a:extLst>
              <a:ext uri="{FF2B5EF4-FFF2-40B4-BE49-F238E27FC236}">
                <a16:creationId xmlns:a16="http://schemas.microsoft.com/office/drawing/2014/main" id="{70B5F2D4-9399-2A24-0001-8AABAD08E297}"/>
              </a:ext>
            </a:extLst>
          </p:cNvPr>
          <p:cNvPicPr>
            <a:picLocks noGrp="1" noChangeAspect="1"/>
          </p:cNvPicPr>
          <p:nvPr>
            <p:ph idx="1"/>
          </p:nvPr>
        </p:nvPicPr>
        <p:blipFill>
          <a:blip r:embed="rId2"/>
          <a:stretch>
            <a:fillRect/>
          </a:stretch>
        </p:blipFill>
        <p:spPr>
          <a:xfrm>
            <a:off x="4691572" y="3037128"/>
            <a:ext cx="6553768" cy="1767993"/>
          </a:xfrm>
        </p:spPr>
      </p:pic>
      <p:sp>
        <p:nvSpPr>
          <p:cNvPr id="4" name="Text Placeholder 3">
            <a:extLst>
              <a:ext uri="{FF2B5EF4-FFF2-40B4-BE49-F238E27FC236}">
                <a16:creationId xmlns:a16="http://schemas.microsoft.com/office/drawing/2014/main" id="{8D0B2918-DB7B-C93F-BE4A-4FD60141E6F9}"/>
              </a:ext>
            </a:extLst>
          </p:cNvPr>
          <p:cNvSpPr>
            <a:spLocks noGrp="1"/>
          </p:cNvSpPr>
          <p:nvPr>
            <p:ph type="body" sz="half" idx="2"/>
          </p:nvPr>
        </p:nvSpPr>
        <p:spPr/>
        <p:txBody>
          <a:bodyPr/>
          <a:lstStyle/>
          <a:p>
            <a:r>
              <a:rPr lang="en-US" dirty="0">
                <a:solidFill>
                  <a:srgbClr val="FFFFFF"/>
                </a:solidFill>
              </a:rPr>
              <a:t>Find the video that you’d like to caption, and click on “edit” next to it.</a:t>
            </a:r>
          </a:p>
        </p:txBody>
      </p:sp>
      <p:sp>
        <p:nvSpPr>
          <p:cNvPr id="7" name="Slide Number Placeholder 6">
            <a:extLst>
              <a:ext uri="{FF2B5EF4-FFF2-40B4-BE49-F238E27FC236}">
                <a16:creationId xmlns:a16="http://schemas.microsoft.com/office/drawing/2014/main" id="{9C6E216A-99E0-B431-C11A-48FD0618DB3B}"/>
              </a:ext>
            </a:extLst>
          </p:cNvPr>
          <p:cNvSpPr>
            <a:spLocks noGrp="1"/>
          </p:cNvSpPr>
          <p:nvPr>
            <p:ph type="sldNum" sz="quarter" idx="12"/>
          </p:nvPr>
        </p:nvSpPr>
        <p:spPr/>
        <p:txBody>
          <a:bodyPr/>
          <a:lstStyle/>
          <a:p>
            <a:fld id="{DBA1B0FB-D917-4C8C-928F-313BD683BF39}" type="slidenum">
              <a:rPr lang="en-US" smtClean="0"/>
              <a:t>9</a:t>
            </a:fld>
            <a:endParaRPr lang="en-US"/>
          </a:p>
        </p:txBody>
      </p:sp>
      <mc:AlternateContent xmlns:mc="http://schemas.openxmlformats.org/markup-compatibility/2006" xmlns:p14="http://schemas.microsoft.com/office/powerpoint/2010/main" xmlns:aink="http://schemas.microsoft.com/office/drawing/2016/ink">
        <mc:Choice Requires="p14 aink">
          <p:contentPart p14:bwMode="auto" r:id="rId3">
            <p14:nvContentPartPr>
              <p14:cNvPr id="10" name="Ink 9">
                <a:extLst>
                  <a:ext uri="{FF2B5EF4-FFF2-40B4-BE49-F238E27FC236}">
                    <a16:creationId xmlns:a16="http://schemas.microsoft.com/office/drawing/2014/main" id="{889087DD-4750-0117-A393-338D3BD505FB}"/>
                  </a:ext>
                </a:extLst>
              </p14:cNvPr>
              <p14:cNvContentPartPr/>
              <p14:nvPr/>
            </p14:nvContentPartPr>
            <p14:xfrm>
              <a:off x="8924220" y="3446670"/>
              <a:ext cx="649080" cy="658800"/>
            </p14:xfrm>
          </p:contentPart>
        </mc:Choice>
        <mc:Fallback xmlns="">
          <p:pic>
            <p:nvPicPr>
              <p:cNvPr id="10" name="Ink 9">
                <a:extLst>
                  <a:ext uri="{FF2B5EF4-FFF2-40B4-BE49-F238E27FC236}">
                    <a16:creationId xmlns:a16="http://schemas.microsoft.com/office/drawing/2014/main" id="{889087DD-4750-0117-A393-338D3BD505FB}"/>
                  </a:ext>
                </a:extLst>
              </p:cNvPr>
              <p:cNvPicPr/>
              <p:nvPr/>
            </p:nvPicPr>
            <p:blipFill>
              <a:blip r:embed="rId4"/>
              <a:stretch>
                <a:fillRect/>
              </a:stretch>
            </p:blipFill>
            <p:spPr>
              <a:xfrm>
                <a:off x="8906220" y="3339030"/>
                <a:ext cx="684720" cy="87444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5">
            <p14:nvContentPartPr>
              <p14:cNvPr id="11" name="Ink 10">
                <a:extLst>
                  <a:ext uri="{FF2B5EF4-FFF2-40B4-BE49-F238E27FC236}">
                    <a16:creationId xmlns:a16="http://schemas.microsoft.com/office/drawing/2014/main" id="{80BB0464-07D7-1944-A975-354B60FCBE87}"/>
                  </a:ext>
                </a:extLst>
              </p14:cNvPr>
              <p14:cNvContentPartPr/>
              <p14:nvPr/>
            </p14:nvContentPartPr>
            <p14:xfrm>
              <a:off x="9878286" y="1585988"/>
              <a:ext cx="360" cy="360"/>
            </p14:xfrm>
          </p:contentPart>
        </mc:Choice>
        <mc:Fallback xmlns="">
          <p:pic>
            <p:nvPicPr>
              <p:cNvPr id="11" name="Ink 10">
                <a:extLst>
                  <a:ext uri="{FF2B5EF4-FFF2-40B4-BE49-F238E27FC236}">
                    <a16:creationId xmlns:a16="http://schemas.microsoft.com/office/drawing/2014/main" id="{80BB0464-07D7-1944-A975-354B60FCBE87}"/>
                  </a:ext>
                </a:extLst>
              </p:cNvPr>
              <p:cNvPicPr/>
              <p:nvPr/>
            </p:nvPicPr>
            <p:blipFill>
              <a:blip r:embed="rId6"/>
              <a:stretch>
                <a:fillRect/>
              </a:stretch>
            </p:blipFill>
            <p:spPr>
              <a:xfrm>
                <a:off x="9860646" y="1478348"/>
                <a:ext cx="36000" cy="216000"/>
              </a:xfrm>
              <a:prstGeom prst="rect">
                <a:avLst/>
              </a:prstGeom>
            </p:spPr>
          </p:pic>
        </mc:Fallback>
      </mc:AlternateContent>
    </p:spTree>
    <p:extLst>
      <p:ext uri="{BB962C8B-B14F-4D97-AF65-F5344CB8AC3E}">
        <p14:creationId xmlns:p14="http://schemas.microsoft.com/office/powerpoint/2010/main" val="1898260882"/>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4876F9-7AE1-498D-B8FE-1E3AD703D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811A92-D464-4AC4-A396-BA73B10CEEA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904751AB-E840-446F-8D49-E697067EC887}">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{FC87C980-CABE-4F5A-8F44-471B082FA236}tf33713516_win32</Template>
  <TotalTime>190</TotalTime>
  <Words>1043</Words>
  <Application>Microsoft Office PowerPoint</Application>
  <PresentationFormat>Widescreen</PresentationFormat>
  <Paragraphs>77</Paragraphs>
  <Slides>14</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Calibri Light</vt:lpstr>
      <vt:lpstr>Gill Sans MT</vt:lpstr>
      <vt:lpstr>Roboto</vt:lpstr>
      <vt:lpstr>Segoe UI</vt:lpstr>
      <vt:lpstr>Symbol</vt:lpstr>
      <vt:lpstr>Times New Roman</vt:lpstr>
      <vt:lpstr>Walbaum Display</vt:lpstr>
      <vt:lpstr>3DFloatVTI</vt:lpstr>
      <vt:lpstr>Closed captioning and Panopto</vt:lpstr>
      <vt:lpstr>What to expect in this presentation: </vt:lpstr>
      <vt:lpstr>Closed Captioning for Panopto with Accessibility: Why is this necessary? </vt:lpstr>
      <vt:lpstr>Captioning: Prep you can do beforehand to make your lives easier </vt:lpstr>
      <vt:lpstr>Panopto use: Tips and Tricks</vt:lpstr>
      <vt:lpstr>How to Record on Panopto: </vt:lpstr>
      <vt:lpstr>How to Record on Panopto: </vt:lpstr>
      <vt:lpstr>After recording = captioning! </vt:lpstr>
      <vt:lpstr>Adding captioning to your video</vt:lpstr>
      <vt:lpstr>Adding captioning to your video</vt:lpstr>
      <vt:lpstr>Did you record your presentation/video using Zoom instead? Never you fear, you can still add captions using Panopto’s editing app! </vt:lpstr>
      <vt:lpstr>Adding a Transcript Under a Video Using the Poodll Toggle Function </vt:lpstr>
      <vt:lpstr>Resources </vt:lpstr>
      <vt:lpstr>More questions while you’re trying to record or caption videos using Panopto? 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Closed captioning and Panopto</dc:title>
  <dc:creator>Melissa Daniels</dc:creator>
  <cp:lastModifiedBy>Melissa Daniels</cp:lastModifiedBy>
  <cp:revision>7</cp:revision>
  <dcterms:created xsi:type="dcterms:W3CDTF">2022-09-02T17:40:32Z</dcterms:created>
  <dcterms:modified xsi:type="dcterms:W3CDTF">2022-09-05T18:05:09Z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