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9"/>
  </p:notesMasterIdLst>
  <p:sldIdLst>
    <p:sldId id="401" r:id="rId5"/>
    <p:sldId id="402" r:id="rId6"/>
    <p:sldId id="411" r:id="rId7"/>
    <p:sldId id="412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Calendly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Daniels, instructional designer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11220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Scheduling Settings: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5" y="1990725"/>
            <a:ext cx="4335463" cy="4254627"/>
          </a:xfrm>
        </p:spPr>
        <p:txBody>
          <a:bodyPr>
            <a:normAutofit/>
          </a:bodyPr>
          <a:lstStyle/>
          <a:p>
            <a:r>
              <a:rPr lang="en-US" sz="2400" dirty="0"/>
              <a:t>This one is particularly important. This is where you can customize your hours much more specifically. </a:t>
            </a:r>
          </a:p>
          <a:p>
            <a:r>
              <a:rPr lang="en-US" sz="2400" dirty="0"/>
              <a:t>You can also select how far in advance invitees can schedule a meeting.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03F0C9-533D-8B91-1020-638BF2B0D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9248" y="1675970"/>
            <a:ext cx="4968710" cy="3506059"/>
          </a:xfrm>
        </p:spPr>
      </p:pic>
    </p:spTree>
    <p:extLst>
      <p:ext uri="{BB962C8B-B14F-4D97-AF65-F5344CB8AC3E}">
        <p14:creationId xmlns:p14="http://schemas.microsoft.com/office/powerpoint/2010/main" val="99603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11220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Scheduling Settings: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5" y="1990725"/>
            <a:ext cx="4335463" cy="4254627"/>
          </a:xfrm>
        </p:spPr>
        <p:txBody>
          <a:bodyPr>
            <a:normAutofit/>
          </a:bodyPr>
          <a:lstStyle/>
          <a:p>
            <a:r>
              <a:rPr lang="en-US" sz="2400" dirty="0"/>
              <a:t>To change your availability, click on your name and the right-hand arrow, and it will expand to show available hours.</a:t>
            </a:r>
          </a:p>
          <a:p>
            <a:endParaRPr lang="en-US" sz="2400" dirty="0"/>
          </a:p>
          <a:p>
            <a:r>
              <a:rPr lang="en-US" sz="2400" dirty="0"/>
              <a:t>From there, you can click on the plus sign next to the day to add additional time increments.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DD7C3A-E37D-95D6-F5A5-A39880CDE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3364" y="432302"/>
            <a:ext cx="4739343" cy="206324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DC608-0C8E-67BE-948A-9C89D11C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52" y="2735439"/>
            <a:ext cx="3699648" cy="37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1"/>
            <a:ext cx="3886200" cy="48387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Scheduling Settings: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5" y="1514475"/>
            <a:ext cx="4972050" cy="5124450"/>
          </a:xfrm>
        </p:spPr>
        <p:txBody>
          <a:bodyPr>
            <a:normAutofit/>
          </a:bodyPr>
          <a:lstStyle/>
          <a:p>
            <a:r>
              <a:rPr lang="en-US" sz="2400" dirty="0"/>
              <a:t>Something else that’s nice – you can set date-specific hours in advance. </a:t>
            </a:r>
          </a:p>
          <a:p>
            <a:r>
              <a:rPr lang="en-US" sz="2400" dirty="0"/>
              <a:t>Example, you have an appointment and won’t be available your regular time – you can customize that in your calendar and not worry about students signing up on that day. </a:t>
            </a:r>
          </a:p>
          <a:p>
            <a:endParaRPr lang="en-US" sz="2400" dirty="0"/>
          </a:p>
          <a:p>
            <a:r>
              <a:rPr lang="en-US" sz="2400" dirty="0"/>
              <a:t>You can add observed holidays as well!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D76ABC-C028-DA97-D8AE-92958FFFB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6075" y="904137"/>
            <a:ext cx="5197289" cy="217317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94638-D8E2-6ED5-A773-EF2583C6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97" y="4048125"/>
            <a:ext cx="4853715" cy="19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9075"/>
            <a:ext cx="4341812" cy="64770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Booking page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5" y="1314450"/>
            <a:ext cx="5143500" cy="5324475"/>
          </a:xfrm>
        </p:spPr>
        <p:txBody>
          <a:bodyPr>
            <a:normAutofit/>
          </a:bodyPr>
          <a:lstStyle/>
          <a:p>
            <a:r>
              <a:rPr lang="en-US" sz="2400" dirty="0"/>
              <a:t>On this page, you can customize your event link – this is so students can go directly to something like office hours instead of having to find the correct event on your Calendly page. </a:t>
            </a:r>
          </a:p>
          <a:p>
            <a:endParaRPr lang="en-US" sz="2400" dirty="0"/>
          </a:p>
          <a:p>
            <a:r>
              <a:rPr lang="en-US" sz="2400" dirty="0"/>
              <a:t>The booking form is a preview of what students will have to fill in when they book a time with you. This is really nice because you can preview what they want to talk about beforehand.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90420C-DAB1-CD9D-213A-0F2C8DF30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02" y="244855"/>
            <a:ext cx="4341810" cy="29772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118884-7706-7F65-2800-EDF173698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2" y="3429000"/>
            <a:ext cx="3848099" cy="33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9075"/>
            <a:ext cx="4341812" cy="6477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Communications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5" y="1314450"/>
            <a:ext cx="5143500" cy="5324475"/>
          </a:xfrm>
        </p:spPr>
        <p:txBody>
          <a:bodyPr>
            <a:normAutofit/>
          </a:bodyPr>
          <a:lstStyle/>
          <a:p>
            <a:r>
              <a:rPr lang="en-US" sz="2800" dirty="0"/>
              <a:t>On this page, you can set automatic communications for your events.</a:t>
            </a:r>
          </a:p>
          <a:p>
            <a:r>
              <a:rPr lang="en-US" sz="2800" dirty="0"/>
              <a:t> Recipients receive calendar invitations right after booking, but you can also add e-mail reminders that people can receive before the event – probably not a bad idea in many cases!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2B11BB-BAEC-D7A3-FBAD-E148AE4DA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2077" y="866775"/>
            <a:ext cx="4450810" cy="4841566"/>
          </a:xfrm>
        </p:spPr>
      </p:pic>
    </p:spTree>
    <p:extLst>
      <p:ext uri="{BB962C8B-B14F-4D97-AF65-F5344CB8AC3E}">
        <p14:creationId xmlns:p14="http://schemas.microsoft.com/office/powerpoint/2010/main" val="176321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76201"/>
            <a:ext cx="6916167" cy="116667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 calendar is customized – now what?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5" y="1314450"/>
            <a:ext cx="5143500" cy="5324475"/>
          </a:xfrm>
        </p:spPr>
        <p:txBody>
          <a:bodyPr>
            <a:normAutofit/>
          </a:bodyPr>
          <a:lstStyle/>
          <a:p>
            <a:r>
              <a:rPr lang="en-US" sz="2800" dirty="0"/>
              <a:t>Time to add it to wherever you communicate with students!</a:t>
            </a:r>
          </a:p>
          <a:p>
            <a:endParaRPr lang="en-US" sz="2800" dirty="0"/>
          </a:p>
          <a:p>
            <a:r>
              <a:rPr lang="en-US" sz="2800" dirty="0"/>
              <a:t>(Hint….Moodle would be a great option here </a:t>
            </a:r>
            <a:r>
              <a:rPr lang="en-US" sz="2800" dirty="0">
                <a:sym typeface="Wingdings" panose="05000000000000000000" pitchFamily="2" charset="2"/>
              </a:rPr>
              <a:t> ) 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From the top left-hand side, hit “Share”: 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61BBF8-D062-E76B-B528-5E0B24FE4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9427" y="2939941"/>
            <a:ext cx="4586444" cy="1384409"/>
          </a:xfrm>
        </p:spPr>
      </p:pic>
    </p:spTree>
    <p:extLst>
      <p:ext uri="{BB962C8B-B14F-4D97-AF65-F5344CB8AC3E}">
        <p14:creationId xmlns:p14="http://schemas.microsoft.com/office/powerpoint/2010/main" val="404391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 calendar is customized – now what?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8A3994-BFEF-405E-7357-3AB4E39A9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118" y="1866747"/>
            <a:ext cx="5211754" cy="3648228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>
            <a:normAutofit/>
          </a:bodyPr>
          <a:lstStyle/>
          <a:p>
            <a:r>
              <a:rPr lang="en-US" sz="2800" dirty="0"/>
              <a:t>Click “Copy link” on the pop-up that shows up: 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5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40080"/>
            <a:ext cx="3062288" cy="14649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 calendar is customized – now what?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8" y="2597124"/>
            <a:ext cx="3786188" cy="3648228"/>
          </a:xfrm>
        </p:spPr>
        <p:txBody>
          <a:bodyPr>
            <a:normAutofit/>
          </a:bodyPr>
          <a:lstStyle/>
          <a:p>
            <a:r>
              <a:rPr lang="en-US" sz="2800" dirty="0"/>
              <a:t>Turn “edit mode” on in your Moodle course, and add an activity/resource – click “Add a URL”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FDA3A7-174A-B92C-BB1A-243685E46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788" y="640080"/>
            <a:ext cx="8660574" cy="182469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8E09A5-FFD5-0DD2-666C-40A6C7546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2795425"/>
            <a:ext cx="8287262" cy="1267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1C32F-773D-771E-FF15-F1CFE0383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5" y="3408938"/>
            <a:ext cx="4310578" cy="31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40080"/>
            <a:ext cx="3062288" cy="14649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 calendar is customized – now what?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8" y="2597124"/>
            <a:ext cx="3786188" cy="3648228"/>
          </a:xfrm>
        </p:spPr>
        <p:txBody>
          <a:bodyPr>
            <a:normAutofit/>
          </a:bodyPr>
          <a:lstStyle/>
          <a:p>
            <a:r>
              <a:rPr lang="en-US" sz="2800" dirty="0"/>
              <a:t>Paste the link from the Calendly page into the URL space and add a brief description. </a:t>
            </a:r>
          </a:p>
          <a:p>
            <a:endParaRPr lang="en-US" sz="2800" dirty="0"/>
          </a:p>
          <a:p>
            <a:r>
              <a:rPr lang="en-US" sz="2800" dirty="0"/>
              <a:t>Then hit Save! 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C61730-28D5-D033-B0B8-318A2E4C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268" y="1372552"/>
            <a:ext cx="8564732" cy="31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40081"/>
            <a:ext cx="3062288" cy="71247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Suggestion: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8" y="1743075"/>
            <a:ext cx="3786188" cy="4502277"/>
          </a:xfrm>
        </p:spPr>
        <p:txBody>
          <a:bodyPr>
            <a:normAutofit/>
          </a:bodyPr>
          <a:lstStyle/>
          <a:p>
            <a:r>
              <a:rPr lang="en-US" sz="2800" dirty="0"/>
              <a:t>Put the office hours link somewhere near the top of your welcome page, or somewhere highly visible to students. </a:t>
            </a:r>
          </a:p>
          <a:p>
            <a:endParaRPr lang="en-US" sz="2800" dirty="0"/>
          </a:p>
          <a:p>
            <a:r>
              <a:rPr lang="en-US" sz="2800" dirty="0"/>
              <a:t>Make sure they know where it is! </a:t>
            </a:r>
          </a:p>
          <a:p>
            <a:endParaRPr lang="en-US" sz="2800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BD8BF-815F-31C0-7EBD-1D1962F0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505" y="276083"/>
            <a:ext cx="2248095" cy="3276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862BA3-CD3E-E7B9-D682-76C22F45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283" y="3943491"/>
            <a:ext cx="8662080" cy="23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8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Calendly – what is it?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5151437" cy="563474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Calendly is an appointment scheduling software that makes it easy to figure out office hours, advising appointments, and more.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Sign-up is free and can be done through Microsoft, so you can use your school e-mail to make things easier. </a:t>
            </a: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40081"/>
            <a:ext cx="5414962" cy="71247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do students see when they click on the link?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8" y="1743075"/>
            <a:ext cx="3786188" cy="4502277"/>
          </a:xfrm>
        </p:spPr>
        <p:txBody>
          <a:bodyPr>
            <a:normAutofit/>
          </a:bodyPr>
          <a:lstStyle/>
          <a:p>
            <a:r>
              <a:rPr lang="en-US" sz="2800" dirty="0"/>
              <a:t>The customized link takes them directly to your appointment page, where they can select a date and time that works for them. </a:t>
            </a:r>
          </a:p>
          <a:p>
            <a:endParaRPr lang="en-US" sz="2800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62F0F-0C59-B6F9-B954-A338B711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880" y="1466850"/>
            <a:ext cx="783734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8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40081"/>
            <a:ext cx="5414962" cy="71247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about advising sessions?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8" y="1619250"/>
            <a:ext cx="4138612" cy="486727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 a SEPARATE event type for advising appointments.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Color-code it differently than office hours.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might be a good place to specify a date range scheduling window for students. </a:t>
            </a:r>
          </a:p>
          <a:p>
            <a:endParaRPr lang="en-US" sz="2800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73722-1C56-C48F-64F5-3EC5ED7C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080" y="1141038"/>
            <a:ext cx="5528140" cy="2287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32F2D-71FD-A2A4-CCFD-D8ED7305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75" y="3606039"/>
            <a:ext cx="4606698" cy="28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7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40081"/>
            <a:ext cx="5414962" cy="71247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about advising sessions?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8" y="1619250"/>
            <a:ext cx="4138612" cy="48672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sharing with students, you have the option to copy that link, and share it in an e-mail (or however you choose to communicate with your advisees). </a:t>
            </a:r>
          </a:p>
          <a:p>
            <a:endParaRPr lang="en-US" sz="2800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833E6-05A3-90A5-6CB0-795EA9DA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75" y="2602138"/>
            <a:ext cx="6236942" cy="23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8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Calendly is easy to use for you and students alike – try it out!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125" y="1133475"/>
            <a:ext cx="3654171" cy="5343525"/>
          </a:xfrm>
        </p:spPr>
        <p:txBody>
          <a:bodyPr anchor="ctr">
            <a:normAutofit fontScale="925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Highly customizable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Free to use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even view analytics reports if you want to see what dates/times are regularly scheduled </a:t>
            </a:r>
          </a:p>
        </p:txBody>
      </p:sp>
      <p:sp>
        <p:nvSpPr>
          <p:cNvPr id="16" name="Slide Number Placeholder 6" hidden="1">
            <a:extLst>
              <a:ext uri="{FF2B5EF4-FFF2-40B4-BE49-F238E27FC236}">
                <a16:creationId xmlns:a16="http://schemas.microsoft.com/office/drawing/2014/main" id="{455E3705-4327-231E-2E58-CE8BB7F71C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E7E6-C19F-BF12-292D-B5F6E746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1188720"/>
          </a:xfrm>
        </p:spPr>
        <p:txBody>
          <a:bodyPr/>
          <a:lstStyle/>
          <a:p>
            <a:r>
              <a:rPr lang="en-US" b="1" dirty="0"/>
              <a:t>Thank you!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3EE41A-8E91-8420-81B3-356D5CCA9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3666746"/>
            <a:ext cx="4902960" cy="727702"/>
          </a:xfrm>
        </p:spPr>
        <p:txBody>
          <a:bodyPr/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melissa.daniels@simpson.edu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28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1598295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Set-up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A6CA6-D90E-0C16-9F14-6B77FFD51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624989"/>
            <a:ext cx="6357747" cy="3608021"/>
          </a:xfrm>
          <a:prstGeom prst="rect">
            <a:avLst/>
          </a:prstGeo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2524125"/>
            <a:ext cx="4421188" cy="37212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Set-up is incredibly easy – you sign in through Microsoft (preferred) or Google, and it automatically connects with your calendar! </a:t>
            </a:r>
          </a:p>
        </p:txBody>
      </p:sp>
    </p:spTree>
    <p:extLst>
      <p:ext uri="{BB962C8B-B14F-4D97-AF65-F5344CB8AC3E}">
        <p14:creationId xmlns:p14="http://schemas.microsoft.com/office/powerpoint/2010/main" val="174925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Set-up</a:t>
            </a:r>
            <a:r>
              <a:rPr lang="en-US" dirty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690689"/>
            <a:ext cx="5734050" cy="500538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Once you sign up, you can set your availability.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This way, you can determine what days and times you are generally available – and  this can be customized further later 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You can then “personalize your experience” – </a:t>
            </a:r>
            <a:r>
              <a:rPr lang="en-US" sz="2600" dirty="0" err="1"/>
              <a:t>specfifying</a:t>
            </a:r>
            <a:r>
              <a:rPr lang="en-US" sz="2600" dirty="0"/>
              <a:t> what type of field you are in (in your case, education!)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24A19-8473-DBBB-251D-99B09644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692" y="1510903"/>
            <a:ext cx="6393658" cy="383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07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497C-B910-B3BD-A499-A6B8A284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Creating an event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AE1A-A3A2-3AA2-D43A-D52CAA03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“Create” on the left-hand side of the page</a:t>
            </a:r>
          </a:p>
          <a:p>
            <a:r>
              <a:rPr lang="en-US" dirty="0"/>
              <a:t>You can create templates for regularly scheduled events (like office hours), or invite someone to a one-off meeting that’s more specific.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715F9-FEE1-1ED0-0ED0-6B131C3E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829" y="3611599"/>
            <a:ext cx="3063505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497C-B910-B3BD-A499-A6B8A284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/>
          <a:p>
            <a:pPr algn="ctr"/>
            <a:r>
              <a:rPr lang="en-US" i="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Creating an event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AE1A-A3A2-3AA2-D43A-D52CAA03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95"/>
            <a:ext cx="10515600" cy="4858305"/>
          </a:xfrm>
        </p:spPr>
        <p:txBody>
          <a:bodyPr/>
          <a:lstStyle/>
          <a:p>
            <a:r>
              <a:rPr lang="en-US" dirty="0"/>
              <a:t>When you create a new event, you’ll have a range of options provided. </a:t>
            </a:r>
          </a:p>
          <a:p>
            <a:r>
              <a:rPr lang="en-US" dirty="0"/>
              <a:t>The best options for you are probably: one-on-one (for individual appointments), or group (if you have any online classes and want to do some sort of virtual office hours option).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51685-184C-BF06-A328-08AD96E9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397" y="3783329"/>
            <a:ext cx="3741818" cy="29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497C-B910-B3BD-A499-A6B8A284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428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i="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Creating an event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AE1A-A3A2-3AA2-D43A-D52CAA03F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1690688"/>
            <a:ext cx="5972176" cy="4738687"/>
          </a:xfrm>
        </p:spPr>
        <p:txBody>
          <a:bodyPr>
            <a:normAutofit/>
          </a:bodyPr>
          <a:lstStyle/>
          <a:p>
            <a:r>
              <a:rPr lang="en-US" dirty="0"/>
              <a:t>From there, you can customize your event name, the duration of this meeting, and the modality in which you will meet: via Zoom, phone call, in-person, and others. </a:t>
            </a:r>
          </a:p>
          <a:p>
            <a:r>
              <a:rPr lang="en-US" dirty="0"/>
              <a:t>Just click whichever modality you’d prefer to use and you can add location, Zoom link, etc.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C1B6D-A49A-F725-F7C1-AFB6C10DD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666402"/>
            <a:ext cx="3755364" cy="568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73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60C5-C19C-C76D-3DEA-E0849DFE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 calendar will now look like this: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09F1526-2155-FEB8-A6E0-A13F8C379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263"/>
          <a:stretch/>
        </p:blipFill>
        <p:spPr>
          <a:xfrm>
            <a:off x="838200" y="1516380"/>
            <a:ext cx="10515600" cy="4160520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8C4E6-2156-A2CD-BD0C-094F2A096A99}"/>
              </a:ext>
            </a:extLst>
          </p:cNvPr>
          <p:cNvSpPr txBox="1"/>
          <p:nvPr/>
        </p:nvSpPr>
        <p:spPr>
          <a:xfrm>
            <a:off x="205019" y="5818480"/>
            <a:ext cx="12049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 this too broad for you? For most people, yes, but never fear…. </a:t>
            </a:r>
          </a:p>
          <a:p>
            <a:pPr algn="ctr"/>
            <a:r>
              <a:rPr lang="en-US" sz="2400" dirty="0"/>
              <a:t>This is where you can customize your availability! </a:t>
            </a:r>
          </a:p>
        </p:txBody>
      </p:sp>
    </p:spTree>
    <p:extLst>
      <p:ext uri="{BB962C8B-B14F-4D97-AF65-F5344CB8AC3E}">
        <p14:creationId xmlns:p14="http://schemas.microsoft.com/office/powerpoint/2010/main" val="11803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5CA-762F-57F3-892F-7F6C243B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Event details: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201AD36-A7EF-1ED3-7604-F043138CC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7394341" y="400050"/>
            <a:ext cx="3819357" cy="5836158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6B5A1-6302-A8A9-8594-13D5A5FA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>
            <a:normAutofit/>
          </a:bodyPr>
          <a:lstStyle/>
          <a:p>
            <a:r>
              <a:rPr lang="en-US" sz="2400" dirty="0"/>
              <a:t>Option to add specific description or instructions/details your invitee needs to know. </a:t>
            </a:r>
          </a:p>
        </p:txBody>
      </p:sp>
    </p:spTree>
    <p:extLst>
      <p:ext uri="{BB962C8B-B14F-4D97-AF65-F5344CB8AC3E}">
        <p14:creationId xmlns:p14="http://schemas.microsoft.com/office/powerpoint/2010/main" val="209338400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{BFB4E672-DD13-4E85-8A5F-E275E061F3B9}tf89080264_win32</Template>
  <TotalTime>82</TotalTime>
  <Words>919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ADLaM Display</vt:lpstr>
      <vt:lpstr>Arial</vt:lpstr>
      <vt:lpstr>Calibri</vt:lpstr>
      <vt:lpstr>Century Gothic</vt:lpstr>
      <vt:lpstr>Elephant</vt:lpstr>
      <vt:lpstr>Brush</vt:lpstr>
      <vt:lpstr>Calendly</vt:lpstr>
      <vt:lpstr>Calendly – what is it? </vt:lpstr>
      <vt:lpstr>Set-up </vt:lpstr>
      <vt:lpstr>Set-up </vt:lpstr>
      <vt:lpstr>Creating an event </vt:lpstr>
      <vt:lpstr>Creating an event </vt:lpstr>
      <vt:lpstr>Creating an event </vt:lpstr>
      <vt:lpstr>Your calendar will now look like this: </vt:lpstr>
      <vt:lpstr>Event details: </vt:lpstr>
      <vt:lpstr>Scheduling Settings:</vt:lpstr>
      <vt:lpstr>Scheduling Settings:</vt:lpstr>
      <vt:lpstr>Scheduling Settings:</vt:lpstr>
      <vt:lpstr>Booking page options</vt:lpstr>
      <vt:lpstr>Communications</vt:lpstr>
      <vt:lpstr>Your calendar is customized – now what? </vt:lpstr>
      <vt:lpstr>Your calendar is customized – now what? </vt:lpstr>
      <vt:lpstr>Your calendar is customized – now what? </vt:lpstr>
      <vt:lpstr>Your calendar is customized – now what? </vt:lpstr>
      <vt:lpstr>Suggestion: </vt:lpstr>
      <vt:lpstr>What do students see when they click on the link? </vt:lpstr>
      <vt:lpstr>What about advising sessions? </vt:lpstr>
      <vt:lpstr>What about advising sessions? </vt:lpstr>
      <vt:lpstr>Calendly is easy to use for you and students alike – try it out!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Calendly</dc:title>
  <dc:creator>Melissa Daniels</dc:creator>
  <cp:lastModifiedBy>Melissa Daniels</cp:lastModifiedBy>
  <cp:revision>1</cp:revision>
  <dcterms:created xsi:type="dcterms:W3CDTF">2023-09-21T19:53:01Z</dcterms:created>
  <dcterms:modified xsi:type="dcterms:W3CDTF">2023-09-21T21:15:15Z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