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5BA6"/>
    <a:srgbClr val="1F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0"/>
    <p:restoredTop sz="94689"/>
  </p:normalViewPr>
  <p:slideViewPr>
    <p:cSldViewPr snapToGrid="0" snapToObjects="1">
      <p:cViewPr varScale="1">
        <p:scale>
          <a:sx n="90" d="100"/>
          <a:sy n="90" d="100"/>
        </p:scale>
        <p:origin x="6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19416-8BC3-E640-A8FA-C8E9E58FF954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6695-54D1-484C-81EF-0EAE3B1BE5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9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shows reviewers, all collections, scoring status, reviewer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6695-54D1-484C-81EF-0EAE3B1BE5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82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team members will get email notifications when new artifact batches are added to collections.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6695-54D1-484C-81EF-0EAE3B1BE5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2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click on an artifact in the main Sample Set page, the rubric scores cannot be selected.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6695-54D1-484C-81EF-0EAE3B1BE5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1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shows reviewers, all collections, scoring status, reviewer stats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76695-54D1-484C-81EF-0EAE3B1BE5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8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0560B-20DE-D548-9F1B-D4FFD0F76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8A787-756C-7E42-BD32-D6BF1E0DB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F7383-B14A-8C40-9D53-54AB725B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2ED91-52FF-AB47-818A-D486DE7D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968D0-8442-7E4D-AA70-1BD85D942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6FFA5-2AEF-F24D-AA48-F32BECF5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C5E35-1275-6041-BAA9-E1C34B0E9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0E589-C202-0F40-ADEA-3CF592202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0F753-8145-E74C-8D57-E50603F2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C0F64-C532-CA4F-8670-8379D77B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D9D18-DD8E-ED4F-A131-A41466310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34791-1AF1-C746-98CE-12E114D38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69A73-8686-684C-A8E4-14E3D4DD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35A82-5CBE-6647-A709-5957BFC2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349F4-9CCE-C840-835B-1BCD93D1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9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A1DE-D5DC-224B-9734-DBD045CC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FDE4-F236-514D-8DBA-4AD0105B0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3D08-DF5E-CC47-9646-28341791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2FAE7-22C9-FE4E-8CC9-7B5B8498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93CBC-570D-EC4D-A8BE-7526A105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93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0E76-73D9-0C40-A2B6-94FAF41D9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07A75-968D-8745-A341-FB27EE5A3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BC0E0-8010-8543-9C46-006D35563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00E88-5DE3-BA4B-A3BF-443F42AC6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41A1A-2029-804F-9227-50480262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EA32-BE2A-B44B-811D-A507BA2F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13783-4D58-CF42-817F-574FBF47F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1F1FC1-A794-624D-92F7-DB711D0E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3562A-B423-C64C-B6E7-74AA2939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7165B-D017-714B-9123-379962E6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8C7BC-9375-594A-AA64-1009CEC5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E9839-AD02-AC4E-934B-18027DBC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56967-3C7C-2D4B-A31D-2F38E45A3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970F2-12A7-E445-A9D2-AA36B2435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83CCF-BB75-8944-AE03-4092DA478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C422E-1812-E34F-B064-27018D10A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6010D-CABA-FD4A-BC44-DAEE2C0C7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6F613-5225-1B49-9579-531BA888F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7910E-7F7E-C74D-96FF-CB4475134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8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01411-E623-6346-840D-26B8E6CE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E2C5C-62AC-354E-9D68-AE18D78C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1315A-6836-F142-A206-AFB4278D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CE686-711D-AF47-913F-544BBFE6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13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C2DF4-4B62-3F4B-8534-79229972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3C5B0B-10F7-604D-A94E-FDDC935E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B722-E8BD-DB47-A6C2-8025A41B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4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1E99-833C-E94D-990B-91CA0D087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36C82-9B0B-B749-B27A-32BB8BD5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21ECA-B913-474F-825C-0A3F786DD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297BC-B4F1-B24C-8451-14EC33F60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0E88F-9314-374B-B971-50451548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580C0-4B72-2F41-8FAE-8CF50239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6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00AEE-C772-EC42-973B-23A25469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F3087-F665-584F-8EA6-4BE401F08C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0C9DA-8D67-2141-AF6E-28A69D6B6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DC76E-3D19-ED4B-8AB0-59B578F50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5942-0195-A04B-B637-76B04ABC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4D441-28C9-F54A-84F4-D38732BD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5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8787D6-B0BB-1F4C-B27B-BB365406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4CD26-B227-A04C-B650-EAA1BF706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9B66C-0D45-624F-810C-99E72F140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4CFCA-AD77-0A41-B656-C21189992CBE}" type="datetimeFigureOut">
              <a:rPr lang="en-US" smtClean="0"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5FE2-C6ED-BB44-863D-85ECD712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6ED41-E998-7548-8495-B35BD1E69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A61BD-5FAB-2A4C-B6CD-62CB3E67E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8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portfolium.com/assessment/rubric/70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D52E1-2119-0944-876F-500F036C5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Portfolium for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E9062-DDAD-B24C-8E06-BB3AC366D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850041"/>
          </a:xfrm>
        </p:spPr>
        <p:txBody>
          <a:bodyPr>
            <a:normAutofit/>
          </a:bodyPr>
          <a:lstStyle/>
          <a:p>
            <a:r>
              <a:rPr lang="en-US" dirty="0"/>
              <a:t>Training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28AEFD-72AC-3845-904A-C4558CF1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453" y="5637078"/>
            <a:ext cx="3404120" cy="9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20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0A55-08E8-1940-BA01-C064B348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Assessment: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F2F0-36ED-F742-B16C-9CF71C78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”Add New Collection” button</a:t>
            </a:r>
          </a:p>
          <a:p>
            <a:r>
              <a:rPr lang="en-US" dirty="0"/>
              <a:t>One collection for each artifact type</a:t>
            </a:r>
          </a:p>
          <a:p>
            <a:pPr lvl="1"/>
            <a:r>
              <a:rPr lang="en-US" dirty="0"/>
              <a:t>Name: Course 20XX-20YY</a:t>
            </a:r>
          </a:p>
          <a:p>
            <a:pPr lvl="1"/>
            <a:r>
              <a:rPr lang="en-US" dirty="0"/>
              <a:t>Choose Rubric for scoring</a:t>
            </a:r>
          </a:p>
          <a:p>
            <a:pPr lvl="1"/>
            <a:r>
              <a:rPr lang="en-US" dirty="0"/>
              <a:t>Click “Create Collection”</a:t>
            </a:r>
          </a:p>
          <a:p>
            <a:r>
              <a:rPr lang="en-US" dirty="0"/>
              <a:t>You are redirected to main page</a:t>
            </a:r>
          </a:p>
          <a:p>
            <a:r>
              <a:rPr lang="en-US" dirty="0"/>
              <a:t>Click on the collection</a:t>
            </a:r>
          </a:p>
          <a:p>
            <a:pPr lvl="1"/>
            <a:r>
              <a:rPr lang="en-US" dirty="0"/>
              <a:t>“Add Artifacts” button</a:t>
            </a:r>
          </a:p>
          <a:p>
            <a:pPr lvl="1"/>
            <a:r>
              <a:rPr lang="en-US" dirty="0"/>
              <a:t>Upload artifacts directly</a:t>
            </a:r>
          </a:p>
          <a:p>
            <a:pPr lvl="1"/>
            <a:r>
              <a:rPr lang="en-US" dirty="0"/>
              <a:t>Import from Portfolium courses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FF6A8-0416-204D-A2F4-C2EDB8AFE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126" y="1551324"/>
            <a:ext cx="4732421" cy="2449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87561E-EA1F-364F-8FAF-40DAF83FB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126" y="4136231"/>
            <a:ext cx="4780547" cy="246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6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46CBB-CA99-044F-A6F9-3B6CBEB1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Assessment: Sample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B5F26-429A-CB42-8747-630A08B7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collection, “Sample Set” tab</a:t>
            </a:r>
          </a:p>
          <a:p>
            <a:r>
              <a:rPr lang="en-US" dirty="0"/>
              <a:t>“Create Sample Set” button</a:t>
            </a:r>
          </a:p>
          <a:p>
            <a:pPr lvl="1"/>
            <a:r>
              <a:rPr lang="en-US" dirty="0"/>
              <a:t>Make sure all artifacts are chosen</a:t>
            </a:r>
          </a:p>
          <a:p>
            <a:pPr lvl="2"/>
            <a:r>
              <a:rPr lang="en-US" dirty="0"/>
              <a:t>Suggested: double check size</a:t>
            </a:r>
          </a:p>
          <a:p>
            <a:pPr lvl="2"/>
            <a:r>
              <a:rPr lang="en-US" dirty="0"/>
              <a:t>Percentage: 100%</a:t>
            </a:r>
          </a:p>
          <a:p>
            <a:pPr lvl="2"/>
            <a:r>
              <a:rPr lang="en-US" dirty="0"/>
              <a:t>Absolute: number of artifacts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B9D25-1102-C641-82E2-6CA68336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758" y="1690688"/>
            <a:ext cx="4588042" cy="2378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1035F-6E3B-CA4C-95CC-29B5A7E04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758" y="4204234"/>
            <a:ext cx="4588042" cy="23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96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C42E-33F8-0E45-A3E8-C8D367F4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Assessment: Scoring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8DEB6-9911-5142-8CD7-6F580408B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Collection, “My Reviews” tab</a:t>
            </a:r>
          </a:p>
          <a:p>
            <a:pPr lvl="1"/>
            <a:r>
              <a:rPr lang="en-US" dirty="0"/>
              <a:t>Click on an artifact</a:t>
            </a:r>
          </a:p>
          <a:p>
            <a:pPr lvl="1"/>
            <a:r>
              <a:rPr lang="en-US" dirty="0"/>
              <a:t>Choose score for each rubric category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4F316-F56D-E944-8CAD-3C28AC340175}"/>
              </a:ext>
            </a:extLst>
          </p:cNvPr>
          <p:cNvSpPr txBox="1"/>
          <p:nvPr/>
        </p:nvSpPr>
        <p:spPr>
          <a:xfrm>
            <a:off x="2598821" y="3441032"/>
            <a:ext cx="2478506" cy="1876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YOU CANNOT CHANGE A SCORE AFTER SUBMISSION!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872F7-ABEE-9641-903C-ADAB96DE7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948" y="1517197"/>
            <a:ext cx="4849394" cy="25049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01FE74-4CFF-254C-9F40-4DAECE9E5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668" y="4071619"/>
            <a:ext cx="4828674" cy="24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5C8B1-B404-7748-A056-A6280D190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Assessment: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568B1-78B1-E24E-818A-C484A1C9B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program assessment page</a:t>
            </a:r>
          </a:p>
          <a:p>
            <a:pPr lvl="1"/>
            <a:r>
              <a:rPr lang="en-US" dirty="0"/>
              <a:t>“Download Report” menu</a:t>
            </a:r>
          </a:p>
          <a:p>
            <a:pPr lvl="1"/>
            <a:r>
              <a:rPr lang="en-US" dirty="0"/>
              <a:t>CSV gives raw data</a:t>
            </a:r>
          </a:p>
          <a:p>
            <a:pPr lvl="1"/>
            <a:r>
              <a:rPr lang="en-US" dirty="0"/>
              <a:t>PDF gives report</a:t>
            </a:r>
          </a:p>
          <a:p>
            <a:r>
              <a:rPr lang="en-US" dirty="0"/>
              <a:t>SLIC Assessment Reports</a:t>
            </a:r>
          </a:p>
          <a:p>
            <a:pPr lvl="1"/>
            <a:r>
              <a:rPr lang="en-US" dirty="0"/>
              <a:t>Include the Portfolium report</a:t>
            </a:r>
          </a:p>
          <a:p>
            <a:pPr lvl="1"/>
            <a:r>
              <a:rPr lang="en-US" dirty="0"/>
              <a:t>Part 2 of the SLIC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BB133E-B6DB-DD47-BD7C-98B09E3AB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930" y="2408634"/>
            <a:ext cx="6165870" cy="31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41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25C4-979F-C647-A012-C530ABE9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Assessment: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A21C0-BB0E-274B-AF1E-FE0A20676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09702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6DE4D-37FB-B045-A9A3-0D6A3569A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771" y="1690688"/>
            <a:ext cx="3104837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235A7-6109-AF43-928A-CCF778414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59" y="1690688"/>
            <a:ext cx="31146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2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63647-0103-FF46-B33A-8DEA63FA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Portfolium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15BD-BB25-E14D-A32E-8CBA42988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300000"/>
              </a:lnSpc>
            </a:pPr>
            <a:r>
              <a:rPr lang="en-US" dirty="0"/>
              <a:t>Student and faculty e-portfolios</a:t>
            </a:r>
          </a:p>
          <a:p>
            <a:pPr>
              <a:lnSpc>
                <a:spcPct val="300000"/>
              </a:lnSpc>
            </a:pPr>
            <a:r>
              <a:rPr lang="en-US" dirty="0"/>
              <a:t>Pathways (badges)</a:t>
            </a:r>
          </a:p>
          <a:p>
            <a:pPr>
              <a:lnSpc>
                <a:spcPct val="300000"/>
              </a:lnSpc>
            </a:pPr>
            <a:r>
              <a:rPr lang="en-US" dirty="0"/>
              <a:t>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DCD21-F67A-E04C-9E36-4887D3B62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453" y="5637078"/>
            <a:ext cx="3404120" cy="9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0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25C4-979F-C647-A012-C530ABE9F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Assessment: Report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BA21C0-BB0E-274B-AF1E-FE0A20676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097021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6DE4D-37FB-B045-A9A3-0D6A3569A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771" y="1690688"/>
            <a:ext cx="3104837" cy="4351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7235A7-6109-AF43-928A-CCF778414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159" y="1690688"/>
            <a:ext cx="311464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7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675A-DEB4-E64E-9A91-E9AB46D2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Portfolium for Assessment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9D04D-F1B5-8642-B2D9-269ECC8A3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Student Learning Outcomes</a:t>
            </a:r>
          </a:p>
          <a:p>
            <a:r>
              <a:rPr lang="en-US" dirty="0"/>
              <a:t>Set up Rubrics</a:t>
            </a:r>
          </a:p>
          <a:p>
            <a:r>
              <a:rPr lang="en-US" dirty="0"/>
              <a:t>Create Program Assessment</a:t>
            </a:r>
          </a:p>
          <a:p>
            <a:r>
              <a:rPr lang="en-US" dirty="0"/>
              <a:t>Set Team and Roles</a:t>
            </a:r>
          </a:p>
          <a:p>
            <a:r>
              <a:rPr lang="en-US" dirty="0"/>
              <a:t>Add Artifacts and build Sample Sets</a:t>
            </a:r>
          </a:p>
          <a:p>
            <a:r>
              <a:rPr lang="en-US" dirty="0"/>
              <a:t>Score Artifacts</a:t>
            </a:r>
          </a:p>
          <a:p>
            <a:r>
              <a:rPr lang="en-US" dirty="0"/>
              <a:t>Generate Report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840189-8852-AD43-A618-149B63589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453" y="5637078"/>
            <a:ext cx="3404120" cy="9119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F5AD5-6816-F645-B3F1-2D98676341A9}"/>
              </a:ext>
            </a:extLst>
          </p:cNvPr>
          <p:cNvSpPr txBox="1"/>
          <p:nvPr/>
        </p:nvSpPr>
        <p:spPr>
          <a:xfrm>
            <a:off x="6569244" y="1994067"/>
            <a:ext cx="389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One-time Tasks!</a:t>
            </a:r>
          </a:p>
        </p:txBody>
      </p:sp>
    </p:spTree>
    <p:extLst>
      <p:ext uri="{BB962C8B-B14F-4D97-AF65-F5344CB8AC3E}">
        <p14:creationId xmlns:p14="http://schemas.microsoft.com/office/powerpoint/2010/main" val="10078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6A3E-516B-3345-BFA6-153BC2E9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Student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2B3F3-87B5-7E4F-83E2-2A147E43A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edu.portfolium.com</a:t>
            </a:r>
          </a:p>
          <a:p>
            <a:pPr lvl="1"/>
            <a:r>
              <a:rPr lang="en-US" dirty="0"/>
              <a:t>Portfolium login</a:t>
            </a:r>
          </a:p>
          <a:p>
            <a:r>
              <a:rPr lang="en-US" dirty="0"/>
              <a:t>“Learning Outcomes” in left menu</a:t>
            </a:r>
          </a:p>
          <a:p>
            <a:r>
              <a:rPr lang="en-US" dirty="0"/>
              <a:t>“New Outcome” button</a:t>
            </a:r>
          </a:p>
          <a:p>
            <a:pPr lvl="1"/>
            <a:r>
              <a:rPr lang="en-US" dirty="0"/>
              <a:t>Title: Recommended “PROGRAM SLO #: Name”</a:t>
            </a:r>
          </a:p>
          <a:p>
            <a:pPr lvl="1"/>
            <a:r>
              <a:rPr lang="en-US" dirty="0"/>
              <a:t>Description: as on Assessment Plan</a:t>
            </a:r>
          </a:p>
          <a:p>
            <a:pPr lvl="1"/>
            <a:r>
              <a:rPr lang="en-US" dirty="0"/>
              <a:t>Department</a:t>
            </a:r>
          </a:p>
          <a:p>
            <a:pPr lvl="1"/>
            <a:r>
              <a:rPr lang="en-US" dirty="0"/>
              <a:t>Click “Save”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AB4524-D724-5442-9360-24883D99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973" y="1351714"/>
            <a:ext cx="4376827" cy="2257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F3CDC-3141-8845-BD9A-997DA7273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73" y="4089442"/>
            <a:ext cx="4299284" cy="222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5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3756A-55C5-6A45-AB54-13A86DBC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132B3-12F4-F143-A156-7A06FB000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“Rubrics” in the left menu</a:t>
            </a:r>
          </a:p>
          <a:p>
            <a:r>
              <a:rPr lang="en-US" dirty="0"/>
              <a:t>“New Rubric” button</a:t>
            </a:r>
          </a:p>
          <a:p>
            <a:pPr lvl="1"/>
            <a:r>
              <a:rPr lang="en-US" dirty="0"/>
              <a:t>Details tab</a:t>
            </a:r>
          </a:p>
          <a:p>
            <a:pPr lvl="1"/>
            <a:r>
              <a:rPr lang="en-US" dirty="0"/>
              <a:t>Title: “Major SLO #: Name”</a:t>
            </a:r>
          </a:p>
          <a:p>
            <a:pPr lvl="1"/>
            <a:r>
              <a:rPr lang="en-US" dirty="0"/>
              <a:t>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BD483-53B5-2346-85E2-816849D37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27906"/>
            <a:ext cx="4953120" cy="2555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366405-9F52-934D-AA9A-B1A08622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01295"/>
            <a:ext cx="4953120" cy="25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457DA-8991-B942-853D-3782EBA10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Rubrics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012E-EE9D-9E47-B33C-E3A33B090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Rubric</a:t>
            </a:r>
          </a:p>
          <a:p>
            <a:pPr lvl="1"/>
            <a:r>
              <a:rPr lang="en-US" dirty="0"/>
              <a:t>Criteria tab</a:t>
            </a:r>
          </a:p>
          <a:p>
            <a:pPr lvl="1"/>
            <a:r>
              <a:rPr lang="en-US" dirty="0"/>
              <a:t>Name from SLC Assessment Rubric</a:t>
            </a:r>
          </a:p>
          <a:p>
            <a:pPr lvl="1"/>
            <a:r>
              <a:rPr lang="en-US" dirty="0"/>
              <a:t>Choose Learning Outcome</a:t>
            </a:r>
          </a:p>
          <a:p>
            <a:pPr lvl="1"/>
            <a:r>
              <a:rPr lang="en-US" dirty="0"/>
              <a:t>Edit levels of achievement, description, points</a:t>
            </a:r>
          </a:p>
          <a:p>
            <a:pPr lvl="1"/>
            <a:r>
              <a:rPr lang="en-US" dirty="0"/>
              <a:t>Choose Acceptable Level based on Assessment Plan</a:t>
            </a:r>
          </a:p>
          <a:p>
            <a:pPr lvl="1"/>
            <a:endParaRPr lang="en-US" dirty="0"/>
          </a:p>
          <a:p>
            <a:r>
              <a:rPr lang="en-US" dirty="0">
                <a:hlinkClick r:id="rId2"/>
              </a:rPr>
              <a:t>Example</a:t>
            </a:r>
            <a:r>
              <a:rPr lang="en-US" dirty="0"/>
              <a:t> (Actuarial Science Major SLO 1: Solve Problems)</a:t>
            </a:r>
          </a:p>
        </p:txBody>
      </p:sp>
    </p:spTree>
    <p:extLst>
      <p:ext uri="{BB962C8B-B14F-4D97-AF65-F5344CB8AC3E}">
        <p14:creationId xmlns:p14="http://schemas.microsoft.com/office/powerpoint/2010/main" val="374822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3FBEE-59C1-F548-9919-BE14A6E1D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9BDEC-E099-364D-B15D-B5281E24F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“Program Assessment”  in left menu</a:t>
            </a:r>
          </a:p>
          <a:p>
            <a:r>
              <a:rPr lang="en-US" dirty="0"/>
              <a:t>“New Program Assessment” button</a:t>
            </a:r>
          </a:p>
          <a:p>
            <a:pPr lvl="1"/>
            <a:r>
              <a:rPr lang="en-US" dirty="0"/>
              <a:t>Title: Major 20XX-20YY</a:t>
            </a:r>
          </a:p>
          <a:p>
            <a:pPr lvl="1"/>
            <a:r>
              <a:rPr lang="en-US" dirty="0"/>
              <a:t>Program</a:t>
            </a:r>
          </a:p>
          <a:p>
            <a:pPr lvl="1"/>
            <a:r>
              <a:rPr lang="en-US" dirty="0"/>
              <a:t>Anonymous reviews?</a:t>
            </a:r>
          </a:p>
          <a:p>
            <a:pPr lvl="1"/>
            <a:r>
              <a:rPr lang="en-US" dirty="0"/>
              <a:t>Review strategy</a:t>
            </a:r>
          </a:p>
          <a:p>
            <a:pPr lvl="1"/>
            <a:r>
              <a:rPr lang="en-US" dirty="0"/>
              <a:t>Click “Create Program Assessment”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A379BC-ABCA-144E-A4AB-9DCCD6F65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23" y="1027906"/>
            <a:ext cx="5187030" cy="2677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395B1-02E6-C84C-842F-5F1ED680E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76" y="4001294"/>
            <a:ext cx="5547977" cy="26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D652-190F-314A-A340-06931D5F4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C5BA6"/>
                </a:solidFill>
              </a:rPr>
              <a:t>Program Assessment: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9E037-82FD-FA46-A382-59C4FD542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“Team &amp; Roles” tab</a:t>
            </a:r>
          </a:p>
          <a:p>
            <a:r>
              <a:rPr lang="en-US" dirty="0"/>
              <a:t>“Add Role” button</a:t>
            </a:r>
          </a:p>
          <a:p>
            <a:pPr lvl="1"/>
            <a:r>
              <a:rPr lang="en-US" dirty="0"/>
              <a:t>Add all faculty in the department</a:t>
            </a:r>
          </a:p>
          <a:p>
            <a:pPr lvl="1"/>
            <a:r>
              <a:rPr lang="en-US" dirty="0"/>
              <a:t>Add administrators if needed</a:t>
            </a:r>
          </a:p>
          <a:p>
            <a:pPr lvl="2"/>
            <a:r>
              <a:rPr lang="en-US" dirty="0"/>
              <a:t>Account needed first</a:t>
            </a:r>
          </a:p>
          <a:p>
            <a:pPr lvl="1"/>
            <a:r>
              <a:rPr lang="en-US" dirty="0"/>
              <a:t>Choose “Coordinator” and “Reviewer”</a:t>
            </a:r>
          </a:p>
          <a:p>
            <a:pPr lvl="2"/>
            <a:r>
              <a:rPr lang="en-US" dirty="0"/>
              <a:t>Coordinators can upload and create</a:t>
            </a:r>
          </a:p>
          <a:p>
            <a:pPr lvl="2"/>
            <a:r>
              <a:rPr lang="en-US" dirty="0"/>
              <a:t>Reviewers can score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0559F-2FA3-5842-BF68-D46D37B22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623" y="1825626"/>
            <a:ext cx="5202786" cy="26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80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15224</TotalTime>
  <Words>455</Words>
  <Application>Microsoft Office PowerPoint</Application>
  <PresentationFormat>Widescreen</PresentationFormat>
  <Paragraphs>97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Portfolium for Assessment</vt:lpstr>
      <vt:lpstr>Portfolium Features</vt:lpstr>
      <vt:lpstr>Program Assessment: Report</vt:lpstr>
      <vt:lpstr>Portfolium for Assessment Workflow</vt:lpstr>
      <vt:lpstr>Student Learning Outcomes</vt:lpstr>
      <vt:lpstr>Rubrics</vt:lpstr>
      <vt:lpstr>Rubrics</vt:lpstr>
      <vt:lpstr>Program Assessment</vt:lpstr>
      <vt:lpstr>Program Assessment: Roles</vt:lpstr>
      <vt:lpstr>Program Assessment: Collections</vt:lpstr>
      <vt:lpstr>Program Assessment: Sample Set</vt:lpstr>
      <vt:lpstr>Program Assessment: Scoring</vt:lpstr>
      <vt:lpstr>Program Assessment: Report</vt:lpstr>
      <vt:lpstr>Program Assessment: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Sweet</dc:creator>
  <cp:lastModifiedBy>Melissa Daniels</cp:lastModifiedBy>
  <cp:revision>23</cp:revision>
  <cp:lastPrinted>2019-04-04T20:33:42Z</cp:lastPrinted>
  <dcterms:created xsi:type="dcterms:W3CDTF">2019-04-02T16:04:34Z</dcterms:created>
  <dcterms:modified xsi:type="dcterms:W3CDTF">2022-11-30T15:55:00Z</dcterms:modified>
</cp:coreProperties>
</file>